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Lst>
  <p:sldSz cy="5143500" cx="9144000"/>
  <p:notesSz cx="6858000" cy="9144000"/>
  <p:embeddedFontLst>
    <p:embeddedFont>
      <p:font typeface="Pacifico"/>
      <p:regular r:id="rId92"/>
    </p:embeddedFont>
    <p:embeddedFont>
      <p:font typeface="Nanum Gothic"/>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94" Type="http://schemas.openxmlformats.org/officeDocument/2006/relationships/font" Target="fonts/NanumGothic-bold.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font" Target="fonts/NanumGothic-regular.fntdata"/><Relationship Id="rId92" Type="http://schemas.openxmlformats.org/officeDocument/2006/relationships/font" Target="fonts/Pacifico-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d684ca4f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d684ca4f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d684ca4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d684ca4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d83c183d4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d83c183d4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d684ca4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d684ca4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d83c183d4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d83c183d4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d83c183d4_7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d83c183d4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d83c183d4_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d83c183d4_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d684ca4f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d684ca4f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d83c183d4_7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d83c183d4_7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d684ca4f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d684ca4f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83c183d4_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83c183d4_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d83c183d4_7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d83c183d4_7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d684ca4f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d684ca4f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d6af86eb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d6af86eb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d684ca4f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d684ca4f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d684ca4f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d684ca4f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d684ca4f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d684ca4f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d684ca4f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d684ca4f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d684ca4f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d684ca4f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기</a:t>
            </a:r>
            <a:r>
              <a:rPr lang="ko"/>
              <a:t>능 대부분에 적용한 방법 -&gt; 상수로 등록해놓은 check 폴더의 jsp 파일이 있는데, 결과값을 받으면 모두 각각의 기능으로 이름을 넣어 해당 jsp 파일로 이동시킵니다. 이동한 request parameter 들은 해당 이름에 해당하는 if문(JSTL로 구현한)을 지나 JS 안에서 결과에 맞는  alert를 보내고 다음 화면으로 이동시킵니다.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d684ca4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d684ca4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d684ca4f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d684ca4f8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d684ca4f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d684ca4f8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d684ca4f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d684ca4f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d684ca4f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d684ca4f8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list </a:t>
            </a:r>
            <a:r>
              <a:rPr lang="ko"/>
              <a:t>로 돌아갈 때 option과 keyword 를 지니게 하는 이유는 -&gt; view 를 들어갈 때 지니게 해서 만약 다시 리스트로 나올 경우, option, keyword, page 를 리스트에 적용하여 검색했던 리스트 그대로 다시 볼 수 있게 하기 위함.</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d684ca4f8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d684ca4f8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d684ca4f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d684ca4f8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d684ca4f8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d684ca4f8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d684ca4f8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d684ca4f8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d684ca4f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d684ca4f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d684ca4f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d684ca4f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d69f9fed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d69f9fed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d69f9fed1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d69f9fed1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d69f9fed1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d69f9fed1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d6af86eb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d6af86eb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d6af86e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d6af86e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d6af86e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d6af86e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4d83c183d4_7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4d83c183d4_7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d6af86e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d6af86e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3번 랭킹</a:t>
            </a:r>
            <a:r>
              <a:rPr lang="ko"/>
              <a:t>은 main에 접속할 때 두통, 해열, 소화, 비타민에 대한 리스트를 map 으로 받아와 구현하였으며, 사진은 해당 약품의 view, 하단 퍼센티지는 view에서 보여드렸던 것과 동일하게 구현되어 있습니다.</a:t>
            </a:r>
            <a:endParaRPr/>
          </a:p>
          <a:p>
            <a:pPr indent="0" lvl="0" marL="0" rtl="0" algn="l">
              <a:spcBef>
                <a:spcPts val="0"/>
              </a:spcBef>
              <a:spcAft>
                <a:spcPts val="0"/>
              </a:spcAft>
              <a:buNone/>
            </a:pPr>
            <a:r>
              <a:rPr lang="ko"/>
              <a:t>4번은 각 게시판에 대해 최근 게시글 5개씩을 불러와 출력하고 있으며 게시판에 대해서는</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4d6af86eb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4d6af86eb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d6af86e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d6af86e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4d6af86e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4d6af86e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d83c183d4_7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d83c183d4_7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4d83c183d4_7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d83c183d4_7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4d6af86eb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4d6af86eb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d83c183d4_7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d83c183d4_7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d6af86eb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d6af86eb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4d6af86eb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4d6af86eb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4d6af86eb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4d6af86eb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d83c183d4_7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d83c183d4_7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d83c183d4_7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d83c183d4_7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d6af86eb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4d6af86e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정보</a:t>
            </a:r>
            <a:r>
              <a:rPr lang="ko"/>
              <a:t>를 가져올 대상 사이트와 소스</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d83c183d4_7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d83c183d4_7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정보를 가져올 대상 사이트와 소스</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4d83c183d4_7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d83c183d4_7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4d6af86eb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4d6af86eb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4d83c183d4_7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4d83c183d4_7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d8f8e2d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8f8e2d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d6af86eb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d6af86eb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4d83c183d4_7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4d83c183d4_7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적용된 모습.</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d6af86eb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d6af86eb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4d6af86eb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d6af86eb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4d6af86eb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d6af86eb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4d6af86eb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4d6af86eb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d6af86eb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d6af86eb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d6af86eb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4d6af86eb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4d83c183d4_7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4d83c183d4_7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4d83c183d4_7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d83c183d4_7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6af86eb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6af86eb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4d8f8e2df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4d8f8e2df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4d69f9fe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4d69f9fe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4d83c183d4_7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d83c183d4_7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4d8523061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4d8523061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메인!!</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d8523061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d8523061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회원가</a:t>
            </a:r>
            <a:r>
              <a:rPr lang="ko"/>
              <a:t>입!!</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d8523061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d8523061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로그</a:t>
            </a:r>
            <a:r>
              <a:rPr lang="ko"/>
              <a:t>인 성공!!</a:t>
            </a:r>
            <a:endParaRPr/>
          </a:p>
          <a:p>
            <a:pPr indent="0" lvl="0" marL="0" rtl="0" algn="l">
              <a:spcBef>
                <a:spcPts val="0"/>
              </a:spcBef>
              <a:spcAft>
                <a:spcPts val="0"/>
              </a:spcAft>
              <a:buClr>
                <a:schemeClr val="dk1"/>
              </a:buClr>
              <a:buSzPts val="1100"/>
              <a:buFont typeface="Arial"/>
              <a:buNone/>
            </a:pPr>
            <a:r>
              <a:rPr lang="ko">
                <a:solidFill>
                  <a:schemeClr val="dk1"/>
                </a:solidFill>
              </a:rPr>
              <a:t>IOS로그인화면(성공시) - 성공시 프로토콜의 setMember에 회원정보를 저장시키고 메인화면에서 가져옴. 메닉네임을  메인화면에 띄워주고 로그인,회원가입 버튼을 숨기고 로그아웃과 회원정보버튼을 보이게 했음.</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4d85230619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4d85230619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게시</a:t>
            </a:r>
            <a:r>
              <a:rPr lang="ko"/>
              <a:t>판 리스트</a:t>
            </a:r>
            <a:endParaRPr/>
          </a:p>
          <a:p>
            <a:pPr indent="0" lvl="0" marL="0" rtl="0" algn="l">
              <a:spcBef>
                <a:spcPts val="0"/>
              </a:spcBef>
              <a:spcAft>
                <a:spcPts val="0"/>
              </a:spcAft>
              <a:buNone/>
            </a:pPr>
            <a:r>
              <a:rPr lang="ko">
                <a:solidFill>
                  <a:schemeClr val="dk1"/>
                </a:solidFill>
              </a:rPr>
              <a:t>IOS 게시판 리스트 - 게시판별 이동은 툴바를 사용함. 각 게시판이름마다 타입을 지정해서 버튼클릭시 서버로 보내 게시판별 데이터를 받아옴.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4d8523061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4d8523061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글쓰기</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d85230619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d85230619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글쓰기 리로드!</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d85230619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d85230619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삭제</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d83c183d4_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d83c183d4_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d83c183d4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d83c183d4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d85230619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d85230619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약국찾기</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d83c183d4_7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d83c183d4_7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응급상황</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d83c183d4_7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d83c183d4_7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채팅상담</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4d777acc3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4d777acc3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4d83c183d4_7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4d83c183d4_7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약국찾기</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d83c183d4_7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d83c183d4_7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4d6f1e8b8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4d6f1e8b8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d684ca4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d684ca4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6.jp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58.png"/><Relationship Id="rId5"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49.png"/><Relationship Id="rId7"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81.png"/><Relationship Id="rId5" Type="http://schemas.openxmlformats.org/officeDocument/2006/relationships/image" Target="../media/image57.png"/><Relationship Id="rId6" Type="http://schemas.openxmlformats.org/officeDocument/2006/relationships/image" Target="../media/image68.png"/><Relationship Id="rId7"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73.png"/><Relationship Id="rId5"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82.png"/><Relationship Id="rId6"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72.png"/><Relationship Id="rId5"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5" name="Google Shape;55;p13"/>
          <p:cNvSpPr txBox="1"/>
          <p:nvPr>
            <p:ph idx="1" type="subTitle"/>
          </p:nvPr>
        </p:nvSpPr>
        <p:spPr>
          <a:xfrm>
            <a:off x="6711075" y="2378250"/>
            <a:ext cx="2121300" cy="262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ko" sz="2400">
                <a:solidFill>
                  <a:schemeClr val="lt1"/>
                </a:solidFill>
              </a:rPr>
              <a:t>조성훈</a:t>
            </a:r>
            <a:endParaRPr b="1" sz="2400">
              <a:solidFill>
                <a:schemeClr val="lt1"/>
              </a:solidFill>
            </a:endParaRPr>
          </a:p>
          <a:p>
            <a:pPr indent="0" lvl="0" marL="0" rtl="0" algn="r">
              <a:spcBef>
                <a:spcPts val="0"/>
              </a:spcBef>
              <a:spcAft>
                <a:spcPts val="0"/>
              </a:spcAft>
              <a:buNone/>
            </a:pPr>
            <a:r>
              <a:rPr b="1" lang="ko" sz="2400">
                <a:solidFill>
                  <a:schemeClr val="lt1"/>
                </a:solidFill>
              </a:rPr>
              <a:t>박아영</a:t>
            </a:r>
            <a:endParaRPr b="1" sz="2400">
              <a:solidFill>
                <a:schemeClr val="lt1"/>
              </a:solidFill>
            </a:endParaRPr>
          </a:p>
          <a:p>
            <a:pPr indent="0" lvl="0" marL="0" rtl="0" algn="r">
              <a:spcBef>
                <a:spcPts val="0"/>
              </a:spcBef>
              <a:spcAft>
                <a:spcPts val="0"/>
              </a:spcAft>
              <a:buNone/>
            </a:pPr>
            <a:r>
              <a:rPr b="1" lang="ko" sz="2400">
                <a:solidFill>
                  <a:schemeClr val="lt1"/>
                </a:solidFill>
              </a:rPr>
              <a:t>윤지환</a:t>
            </a:r>
            <a:endParaRPr b="1" sz="2400">
              <a:solidFill>
                <a:schemeClr val="lt1"/>
              </a:solidFill>
            </a:endParaRPr>
          </a:p>
          <a:p>
            <a:pPr indent="0" lvl="0" marL="0" rtl="0" algn="r">
              <a:spcBef>
                <a:spcPts val="0"/>
              </a:spcBef>
              <a:spcAft>
                <a:spcPts val="0"/>
              </a:spcAft>
              <a:buNone/>
            </a:pPr>
            <a:r>
              <a:rPr b="1" lang="ko" sz="2400">
                <a:solidFill>
                  <a:schemeClr val="lt1"/>
                </a:solidFill>
              </a:rPr>
              <a:t>송동욱</a:t>
            </a:r>
            <a:endParaRPr b="1" sz="2400">
              <a:solidFill>
                <a:schemeClr val="lt1"/>
              </a:solidFill>
            </a:endParaRPr>
          </a:p>
        </p:txBody>
      </p:sp>
      <p:sp>
        <p:nvSpPr>
          <p:cNvPr id="56" name="Google Shape;56;p13"/>
          <p:cNvSpPr txBox="1"/>
          <p:nvPr>
            <p:ph idx="1" type="subTitle"/>
          </p:nvPr>
        </p:nvSpPr>
        <p:spPr>
          <a:xfrm>
            <a:off x="600" y="19104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약 쏙</a:t>
            </a:r>
            <a:endParaRPr sz="6000">
              <a:solidFill>
                <a:schemeClr val="lt1"/>
              </a:solidFill>
            </a:endParaRPr>
          </a:p>
        </p:txBody>
      </p:sp>
      <p:sp>
        <p:nvSpPr>
          <p:cNvPr id="57" name="Google Shape;57;p13"/>
          <p:cNvSpPr/>
          <p:nvPr/>
        </p:nvSpPr>
        <p:spPr>
          <a:xfrm>
            <a:off x="3741100" y="2860225"/>
            <a:ext cx="21213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52" name="Google Shape;152;p22"/>
          <p:cNvSpPr txBox="1"/>
          <p:nvPr>
            <p:ph idx="1" type="subTitle"/>
          </p:nvPr>
        </p:nvSpPr>
        <p:spPr>
          <a:xfrm>
            <a:off x="3780150" y="1198450"/>
            <a:ext cx="1583700" cy="628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sz="2400">
                <a:solidFill>
                  <a:srgbClr val="92FFF3"/>
                </a:solidFill>
              </a:rPr>
              <a:t>회원기능</a:t>
            </a:r>
            <a:endParaRPr b="1" sz="2400">
              <a:solidFill>
                <a:srgbClr val="92FFF3"/>
              </a:solidFill>
            </a:endParaRPr>
          </a:p>
        </p:txBody>
      </p:sp>
      <p:sp>
        <p:nvSpPr>
          <p:cNvPr id="153" name="Google Shape;153;p22"/>
          <p:cNvSpPr txBox="1"/>
          <p:nvPr>
            <p:ph idx="1" type="subTitle"/>
          </p:nvPr>
        </p:nvSpPr>
        <p:spPr>
          <a:xfrm>
            <a:off x="6997225" y="1198450"/>
            <a:ext cx="13347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약품</a:t>
            </a:r>
            <a:endParaRPr b="1" sz="2400">
              <a:solidFill>
                <a:srgbClr val="92FFF3"/>
              </a:solidFill>
            </a:endParaRPr>
          </a:p>
        </p:txBody>
      </p:sp>
      <p:sp>
        <p:nvSpPr>
          <p:cNvPr id="154" name="Google Shape;154;p22"/>
          <p:cNvSpPr txBox="1"/>
          <p:nvPr>
            <p:ph idx="1" type="subTitle"/>
          </p:nvPr>
        </p:nvSpPr>
        <p:spPr>
          <a:xfrm>
            <a:off x="1047800" y="1198450"/>
            <a:ext cx="19083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게시판</a:t>
            </a:r>
            <a:endParaRPr b="1" sz="2400">
              <a:solidFill>
                <a:srgbClr val="92FFF3"/>
              </a:solidFill>
            </a:endParaRPr>
          </a:p>
        </p:txBody>
      </p:sp>
      <p:sp>
        <p:nvSpPr>
          <p:cNvPr id="155" name="Google Shape;155;p22"/>
          <p:cNvSpPr/>
          <p:nvPr/>
        </p:nvSpPr>
        <p:spPr>
          <a:xfrm>
            <a:off x="1374250" y="1971225"/>
            <a:ext cx="340200" cy="16782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401900" y="1971225"/>
            <a:ext cx="340200" cy="16782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7185225" y="1971225"/>
            <a:ext cx="340200" cy="16782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693858" y="1540150"/>
            <a:ext cx="675600" cy="6282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5774558" y="1540150"/>
            <a:ext cx="675600" cy="6282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4-3. 설계</a:t>
            </a:r>
            <a:endParaRPr b="1" sz="1800">
              <a:solidFill>
                <a:schemeClr val="lt1"/>
              </a:solidFill>
            </a:endParaRPr>
          </a:p>
        </p:txBody>
      </p:sp>
      <p:sp>
        <p:nvSpPr>
          <p:cNvPr id="161" name="Google Shape;161;p22"/>
          <p:cNvSpPr/>
          <p:nvPr/>
        </p:nvSpPr>
        <p:spPr>
          <a:xfrm>
            <a:off x="6459350" y="4411925"/>
            <a:ext cx="2391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6836975" y="4411925"/>
            <a:ext cx="2391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7214600" y="4411925"/>
            <a:ext cx="239100" cy="23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7525433" y="4022825"/>
            <a:ext cx="675600" cy="6282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idx="1" type="subTitle"/>
          </p:nvPr>
        </p:nvSpPr>
        <p:spPr>
          <a:xfrm>
            <a:off x="2322875" y="2257650"/>
            <a:ext cx="1470600" cy="628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2400">
                <a:solidFill>
                  <a:srgbClr val="92FFF3"/>
                </a:solidFill>
              </a:rPr>
              <a:t>View</a:t>
            </a:r>
            <a:endParaRPr b="1" sz="2400">
              <a:solidFill>
                <a:srgbClr val="92FFF3"/>
              </a:solidFill>
            </a:endParaRPr>
          </a:p>
        </p:txBody>
      </p:sp>
      <p:sp>
        <p:nvSpPr>
          <p:cNvPr id="167" name="Google Shape;167;p22"/>
          <p:cNvSpPr txBox="1"/>
          <p:nvPr>
            <p:ph idx="1" type="subTitle"/>
          </p:nvPr>
        </p:nvSpPr>
        <p:spPr>
          <a:xfrm>
            <a:off x="5350525" y="2257650"/>
            <a:ext cx="1470600" cy="628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2400">
                <a:solidFill>
                  <a:srgbClr val="92FFF3"/>
                </a:solidFill>
              </a:rPr>
              <a:t>View</a:t>
            </a:r>
            <a:endParaRPr b="1" sz="2400">
              <a:solidFill>
                <a:srgbClr val="92FF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5"/>
                                        </p:tgtEl>
                                      </p:cBhvr>
                                    </p:animEffect>
                                    <p:set>
                                      <p:cBhvr>
                                        <p:cTn dur="1" fill="hold">
                                          <p:stCondLst>
                                            <p:cond delay="1000"/>
                                          </p:stCondLst>
                                        </p:cTn>
                                        <p:tgtEl>
                                          <p:spTgt spid="1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7"/>
                                        </p:tgtEl>
                                      </p:cBhvr>
                                    </p:animEffect>
                                    <p:set>
                                      <p:cBhvr>
                                        <p:cTn dur="1" fill="hold">
                                          <p:stCondLst>
                                            <p:cond delay="1000"/>
                                          </p:stCondLst>
                                        </p:cTn>
                                        <p:tgtEl>
                                          <p:spTgt spid="1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6"/>
                                        </p:tgtEl>
                                      </p:cBhvr>
                                    </p:animEffect>
                                    <p:set>
                                      <p:cBhvr>
                                        <p:cTn dur="1" fill="hold">
                                          <p:stCondLst>
                                            <p:cond delay="1000"/>
                                          </p:stCondLst>
                                        </p:cTn>
                                        <p:tgtEl>
                                          <p:spTgt spid="1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7"/>
                                        </p:tgtEl>
                                      </p:cBhvr>
                                    </p:animEffect>
                                    <p:set>
                                      <p:cBhvr>
                                        <p:cTn dur="1" fill="hold">
                                          <p:stCondLst>
                                            <p:cond delay="1000"/>
                                          </p:stCondLst>
                                        </p:cTn>
                                        <p:tgtEl>
                                          <p:spTgt spid="1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1"/>
                                        </p:tgtEl>
                                      </p:cBhvr>
                                    </p:animEffect>
                                    <p:set>
                                      <p:cBhvr>
                                        <p:cTn dur="1" fill="hold">
                                          <p:stCondLst>
                                            <p:cond delay="1000"/>
                                          </p:stCondLst>
                                        </p:cTn>
                                        <p:tgtEl>
                                          <p:spTgt spid="1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2"/>
                                        </p:tgtEl>
                                      </p:cBhvr>
                                    </p:animEffect>
                                    <p:set>
                                      <p:cBhvr>
                                        <p:cTn dur="1" fill="hold">
                                          <p:stCondLst>
                                            <p:cond delay="1000"/>
                                          </p:stCondLst>
                                        </p:cTn>
                                        <p:tgtEl>
                                          <p:spTgt spid="1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3"/>
                                        </p:tgtEl>
                                      </p:cBhvr>
                                    </p:animEffect>
                                    <p:set>
                                      <p:cBhvr>
                                        <p:cTn dur="1" fill="hold">
                                          <p:stCondLst>
                                            <p:cond delay="1000"/>
                                          </p:stCondLst>
                                        </p:cTn>
                                        <p:tgtEl>
                                          <p:spTgt spid="1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4"/>
                                        </p:tgtEl>
                                      </p:cBhvr>
                                    </p:animEffect>
                                    <p:set>
                                      <p:cBhvr>
                                        <p:cTn dur="1" fill="hold">
                                          <p:stCondLst>
                                            <p:cond delay="1000"/>
                                          </p:stCondLst>
                                        </p:cTn>
                                        <p:tgtEl>
                                          <p:spTgt spid="1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73" name="Google Shape;173;p23"/>
          <p:cNvSpPr txBox="1"/>
          <p:nvPr>
            <p:ph idx="1" type="subTitle"/>
          </p:nvPr>
        </p:nvSpPr>
        <p:spPr>
          <a:xfrm>
            <a:off x="3780150" y="1198450"/>
            <a:ext cx="1583700" cy="628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ko" sz="2400">
                <a:solidFill>
                  <a:srgbClr val="92FFF3"/>
                </a:solidFill>
              </a:rPr>
              <a:t>회원기능</a:t>
            </a:r>
            <a:endParaRPr b="1" sz="2400">
              <a:solidFill>
                <a:srgbClr val="92FFF3"/>
              </a:solidFill>
            </a:endParaRPr>
          </a:p>
        </p:txBody>
      </p:sp>
      <p:sp>
        <p:nvSpPr>
          <p:cNvPr id="174" name="Google Shape;174;p23"/>
          <p:cNvSpPr txBox="1"/>
          <p:nvPr>
            <p:ph idx="1" type="subTitle"/>
          </p:nvPr>
        </p:nvSpPr>
        <p:spPr>
          <a:xfrm>
            <a:off x="6997225" y="1198450"/>
            <a:ext cx="13347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약품</a:t>
            </a:r>
            <a:endParaRPr b="1" sz="2400">
              <a:solidFill>
                <a:srgbClr val="92FFF3"/>
              </a:solidFill>
            </a:endParaRPr>
          </a:p>
        </p:txBody>
      </p:sp>
      <p:sp>
        <p:nvSpPr>
          <p:cNvPr id="175" name="Google Shape;175;p23"/>
          <p:cNvSpPr txBox="1"/>
          <p:nvPr>
            <p:ph idx="1" type="subTitle"/>
          </p:nvPr>
        </p:nvSpPr>
        <p:spPr>
          <a:xfrm>
            <a:off x="1047800" y="1198450"/>
            <a:ext cx="19083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게시판</a:t>
            </a:r>
            <a:endParaRPr b="1" sz="2400">
              <a:solidFill>
                <a:srgbClr val="92FFF3"/>
              </a:solidFill>
            </a:endParaRPr>
          </a:p>
        </p:txBody>
      </p:sp>
      <p:sp>
        <p:nvSpPr>
          <p:cNvPr id="176" name="Google Shape;176;p23"/>
          <p:cNvSpPr/>
          <p:nvPr/>
        </p:nvSpPr>
        <p:spPr>
          <a:xfrm rot="5400000">
            <a:off x="3174600" y="-275450"/>
            <a:ext cx="2794800" cy="69990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77" name="Google Shape;177;p23"/>
          <p:cNvSpPr txBox="1"/>
          <p:nvPr/>
        </p:nvSpPr>
        <p:spPr>
          <a:xfrm>
            <a:off x="1543475" y="2279800"/>
            <a:ext cx="6231000" cy="188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2200">
                <a:solidFill>
                  <a:schemeClr val="lt1"/>
                </a:solidFill>
              </a:rPr>
              <a:t>크게 회원기능, 게시판, 약품 테이블을 </a:t>
            </a:r>
            <a:endParaRPr b="1" sz="2200">
              <a:solidFill>
                <a:schemeClr val="lt1"/>
              </a:solidFill>
            </a:endParaRPr>
          </a:p>
          <a:p>
            <a:pPr indent="0" lvl="0" marL="0" rtl="0" algn="l">
              <a:lnSpc>
                <a:spcPct val="150000"/>
              </a:lnSpc>
              <a:spcBef>
                <a:spcPts val="0"/>
              </a:spcBef>
              <a:spcAft>
                <a:spcPts val="0"/>
              </a:spcAft>
              <a:buNone/>
            </a:pPr>
            <a:r>
              <a:rPr b="1" lang="ko" sz="2200">
                <a:solidFill>
                  <a:schemeClr val="lt1"/>
                </a:solidFill>
              </a:rPr>
              <a:t>잡아놓은 후 실제 사용할 데이터가 있다는 </a:t>
            </a:r>
            <a:endParaRPr b="1" sz="2200">
              <a:solidFill>
                <a:schemeClr val="lt1"/>
              </a:solidFill>
            </a:endParaRPr>
          </a:p>
          <a:p>
            <a:pPr indent="0" lvl="0" marL="0" rtl="0" algn="l">
              <a:lnSpc>
                <a:spcPct val="150000"/>
              </a:lnSpc>
              <a:spcBef>
                <a:spcPts val="0"/>
              </a:spcBef>
              <a:spcAft>
                <a:spcPts val="0"/>
              </a:spcAft>
              <a:buNone/>
            </a:pPr>
            <a:r>
              <a:rPr b="1" lang="ko" sz="2200">
                <a:solidFill>
                  <a:schemeClr val="lt1"/>
                </a:solidFill>
              </a:rPr>
              <a:t>가정하에 하위 세부 테이블을 구성하였습니다. </a:t>
            </a:r>
            <a:endParaRPr b="1" sz="2200">
              <a:solidFill>
                <a:schemeClr val="lt1"/>
              </a:solidFill>
            </a:endParaRPr>
          </a:p>
          <a:p>
            <a:pPr indent="0" lvl="0" marL="0" rtl="0" algn="l">
              <a:spcBef>
                <a:spcPts val="0"/>
              </a:spcBef>
              <a:spcAft>
                <a:spcPts val="0"/>
              </a:spcAft>
              <a:buNone/>
            </a:pPr>
            <a:r>
              <a:t/>
            </a:r>
            <a:endParaRPr sz="2200"/>
          </a:p>
        </p:txBody>
      </p:sp>
      <p:sp>
        <p:nvSpPr>
          <p:cNvPr id="178" name="Google Shape;178;p23"/>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4-3. 설계</a:t>
            </a:r>
            <a:endParaRPr b="1" sz="1800">
              <a:solidFill>
                <a:schemeClr val="lt1"/>
              </a:solidFill>
            </a:endParaRPr>
          </a:p>
        </p:txBody>
      </p:sp>
      <p:sp>
        <p:nvSpPr>
          <p:cNvPr id="179" name="Google Shape;179;p23"/>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85" name="Google Shape;185;p24"/>
          <p:cNvSpPr txBox="1"/>
          <p:nvPr/>
        </p:nvSpPr>
        <p:spPr>
          <a:xfrm>
            <a:off x="337475" y="101750"/>
            <a:ext cx="44472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4-4. 현</a:t>
            </a:r>
            <a:r>
              <a:rPr b="1" lang="ko" sz="1800">
                <a:solidFill>
                  <a:schemeClr val="lt1"/>
                </a:solidFill>
              </a:rPr>
              <a:t>재 </a:t>
            </a:r>
            <a:r>
              <a:rPr b="1" lang="ko" sz="1800">
                <a:solidFill>
                  <a:schemeClr val="lt1"/>
                </a:solidFill>
              </a:rPr>
              <a:t>서비</a:t>
            </a:r>
            <a:r>
              <a:rPr b="1" lang="ko" sz="1800">
                <a:solidFill>
                  <a:schemeClr val="lt1"/>
                </a:solidFill>
              </a:rPr>
              <a:t>스 구현중인 DB Diagram</a:t>
            </a:r>
            <a:endParaRPr b="1" sz="1800">
              <a:solidFill>
                <a:schemeClr val="lt1"/>
              </a:solidFill>
            </a:endParaRPr>
          </a:p>
        </p:txBody>
      </p:sp>
      <p:pic>
        <p:nvPicPr>
          <p:cNvPr id="186" name="Google Shape;186;p24"/>
          <p:cNvPicPr preferRelativeResize="0"/>
          <p:nvPr/>
        </p:nvPicPr>
        <p:blipFill>
          <a:blip r:embed="rId4">
            <a:alphaModFix/>
          </a:blip>
          <a:stretch>
            <a:fillRect/>
          </a:stretch>
        </p:blipFill>
        <p:spPr>
          <a:xfrm>
            <a:off x="526068" y="716550"/>
            <a:ext cx="8091881" cy="4160750"/>
          </a:xfrm>
          <a:prstGeom prst="rect">
            <a:avLst/>
          </a:prstGeom>
          <a:noFill/>
          <a:ln>
            <a:noFill/>
          </a:ln>
        </p:spPr>
      </p:pic>
      <p:sp>
        <p:nvSpPr>
          <p:cNvPr id="187" name="Google Shape;187;p24"/>
          <p:cNvSpPr/>
          <p:nvPr/>
        </p:nvSpPr>
        <p:spPr>
          <a:xfrm rot="4102081">
            <a:off x="1633174" y="-52643"/>
            <a:ext cx="1997051" cy="4295487"/>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88" name="Google Shape;188;p24"/>
          <p:cNvSpPr/>
          <p:nvPr/>
        </p:nvSpPr>
        <p:spPr>
          <a:xfrm rot="5400000">
            <a:off x="6336425" y="2322075"/>
            <a:ext cx="1516200" cy="3003600"/>
          </a:xfrm>
          <a:prstGeom prst="ellipse">
            <a:avLst/>
          </a:prstGeom>
          <a:solidFill>
            <a:srgbClr val="595959">
              <a:alpha val="47840"/>
            </a:srgbClr>
          </a:solidFill>
          <a:ln>
            <a:noFill/>
          </a:ln>
          <a:effectLst>
            <a:outerShdw blurRad="57150" rotWithShape="0" algn="bl" dir="5100000" dist="9525">
              <a:srgbClr val="00FF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89" name="Google Shape;189;p24"/>
          <p:cNvSpPr/>
          <p:nvPr/>
        </p:nvSpPr>
        <p:spPr>
          <a:xfrm rot="5400000">
            <a:off x="4271628" y="3376425"/>
            <a:ext cx="1545300" cy="1237200"/>
          </a:xfrm>
          <a:prstGeom prst="ellipse">
            <a:avLst/>
          </a:prstGeom>
          <a:solidFill>
            <a:srgbClr val="595959">
              <a:alpha val="47840"/>
            </a:srgbClr>
          </a:solidFill>
          <a:ln>
            <a:noFill/>
          </a:ln>
          <a:effectLst>
            <a:outerShdw blurRad="57150" rotWithShape="0" algn="bl" dir="5100000" dist="9525">
              <a:srgbClr val="C27BA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90" name="Google Shape;190;p24"/>
          <p:cNvSpPr/>
          <p:nvPr/>
        </p:nvSpPr>
        <p:spPr>
          <a:xfrm rot="5400000">
            <a:off x="6197650" y="333225"/>
            <a:ext cx="1620300" cy="2565000"/>
          </a:xfrm>
          <a:prstGeom prst="ellipse">
            <a:avLst/>
          </a:prstGeom>
          <a:solidFill>
            <a:srgbClr val="595959">
              <a:alpha val="47840"/>
            </a:srgbClr>
          </a:solidFill>
          <a:ln>
            <a:noFill/>
          </a:ln>
          <a:effectLst>
            <a:outerShdw blurRad="57150" rotWithShape="0" algn="bl" dir="5100000" dist="9525">
              <a:srgbClr val="9900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91" name="Google Shape;191;p24"/>
          <p:cNvSpPr/>
          <p:nvPr/>
        </p:nvSpPr>
        <p:spPr>
          <a:xfrm rot="5400000">
            <a:off x="2703200" y="2941575"/>
            <a:ext cx="1456800" cy="1824000"/>
          </a:xfrm>
          <a:prstGeom prst="ellipse">
            <a:avLst/>
          </a:prstGeom>
          <a:solidFill>
            <a:srgbClr val="595959">
              <a:alpha val="47840"/>
            </a:srgbClr>
          </a:solidFill>
          <a:ln>
            <a:noFill/>
          </a:ln>
          <a:effectLst>
            <a:outerShdw blurRad="57150" rotWithShape="0" algn="bl" dir="5100000" dist="9525">
              <a:srgbClr val="FF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92" name="Google Shape;192;p24"/>
          <p:cNvSpPr/>
          <p:nvPr/>
        </p:nvSpPr>
        <p:spPr>
          <a:xfrm>
            <a:off x="413775" y="472075"/>
            <a:ext cx="4011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txBox="1"/>
          <p:nvPr/>
        </p:nvSpPr>
        <p:spPr>
          <a:xfrm>
            <a:off x="2109600" y="1786800"/>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약품</a:t>
            </a:r>
            <a:endParaRPr b="1" sz="3600">
              <a:solidFill>
                <a:schemeClr val="lt1"/>
              </a:solidFill>
            </a:endParaRPr>
          </a:p>
        </p:txBody>
      </p:sp>
      <p:sp>
        <p:nvSpPr>
          <p:cNvPr id="194" name="Google Shape;194;p24"/>
          <p:cNvSpPr txBox="1"/>
          <p:nvPr/>
        </p:nvSpPr>
        <p:spPr>
          <a:xfrm>
            <a:off x="6415750" y="3473125"/>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게시판</a:t>
            </a:r>
            <a:endParaRPr b="1" sz="3600">
              <a:solidFill>
                <a:schemeClr val="lt1"/>
              </a:solidFill>
            </a:endParaRPr>
          </a:p>
        </p:txBody>
      </p:sp>
      <p:sp>
        <p:nvSpPr>
          <p:cNvPr id="195" name="Google Shape;195;p24"/>
          <p:cNvSpPr txBox="1"/>
          <p:nvPr/>
        </p:nvSpPr>
        <p:spPr>
          <a:xfrm>
            <a:off x="6557475" y="1248200"/>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회원</a:t>
            </a:r>
            <a:endParaRPr b="1" sz="3600">
              <a:solidFill>
                <a:schemeClr val="lt1"/>
              </a:solidFill>
            </a:endParaRPr>
          </a:p>
        </p:txBody>
      </p:sp>
      <p:sp>
        <p:nvSpPr>
          <p:cNvPr id="196" name="Google Shape;196;p24"/>
          <p:cNvSpPr txBox="1"/>
          <p:nvPr/>
        </p:nvSpPr>
        <p:spPr>
          <a:xfrm>
            <a:off x="4531463" y="3543225"/>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제안</a:t>
            </a:r>
            <a:endParaRPr b="1" sz="3600">
              <a:solidFill>
                <a:schemeClr val="lt1"/>
              </a:solidFill>
            </a:endParaRPr>
          </a:p>
        </p:txBody>
      </p:sp>
      <p:sp>
        <p:nvSpPr>
          <p:cNvPr id="197" name="Google Shape;197;p24"/>
          <p:cNvSpPr txBox="1"/>
          <p:nvPr/>
        </p:nvSpPr>
        <p:spPr>
          <a:xfrm>
            <a:off x="2856250" y="3473125"/>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약국</a:t>
            </a:r>
            <a:endParaRPr b="1" sz="3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03" name="Google Shape;203;p25"/>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4-5. 작</a:t>
            </a:r>
            <a:r>
              <a:rPr b="1" lang="ko" sz="1800">
                <a:solidFill>
                  <a:schemeClr val="lt1"/>
                </a:solidFill>
              </a:rPr>
              <a:t>업 분배 방법</a:t>
            </a:r>
            <a:endParaRPr b="1" sz="1800">
              <a:solidFill>
                <a:schemeClr val="lt1"/>
              </a:solidFill>
            </a:endParaRPr>
          </a:p>
        </p:txBody>
      </p:sp>
      <p:sp>
        <p:nvSpPr>
          <p:cNvPr id="204" name="Google Shape;204;p25"/>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5"/>
          <p:cNvPicPr preferRelativeResize="0"/>
          <p:nvPr/>
        </p:nvPicPr>
        <p:blipFill>
          <a:blip r:embed="rId4">
            <a:alphaModFix/>
          </a:blip>
          <a:stretch>
            <a:fillRect/>
          </a:stretch>
        </p:blipFill>
        <p:spPr>
          <a:xfrm>
            <a:off x="413775" y="1374200"/>
            <a:ext cx="2792175" cy="3038824"/>
          </a:xfrm>
          <a:prstGeom prst="rect">
            <a:avLst/>
          </a:prstGeom>
          <a:noFill/>
          <a:ln>
            <a:noFill/>
          </a:ln>
        </p:spPr>
      </p:pic>
      <p:sp>
        <p:nvSpPr>
          <p:cNvPr id="206" name="Google Shape;206;p25"/>
          <p:cNvSpPr/>
          <p:nvPr/>
        </p:nvSpPr>
        <p:spPr>
          <a:xfrm rot="5400000">
            <a:off x="4718475" y="566900"/>
            <a:ext cx="2487000" cy="41016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07" name="Google Shape;207;p25"/>
          <p:cNvSpPr/>
          <p:nvPr/>
        </p:nvSpPr>
        <p:spPr>
          <a:xfrm rot="5400000">
            <a:off x="86663" y="1224275"/>
            <a:ext cx="3446400" cy="3338700"/>
          </a:xfrm>
          <a:prstGeom prst="roundRect">
            <a:avLst>
              <a:gd fmla="val 16667" name="adj"/>
            </a:avLst>
          </a:prstGeom>
          <a:solidFill>
            <a:srgbClr val="4D4D4D">
              <a:alpha val="20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08" name="Google Shape;208;p25"/>
          <p:cNvSpPr txBox="1"/>
          <p:nvPr/>
        </p:nvSpPr>
        <p:spPr>
          <a:xfrm>
            <a:off x="4136325" y="1745576"/>
            <a:ext cx="3651300" cy="171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2400">
                <a:solidFill>
                  <a:schemeClr val="lt1"/>
                </a:solidFill>
              </a:rPr>
              <a:t>테이블끼리의 연관 작업, 컬럼명 규칙화 등의 이유로 한 사람이 진행</a:t>
            </a:r>
            <a:endParaRPr/>
          </a:p>
        </p:txBody>
      </p:sp>
      <p:sp>
        <p:nvSpPr>
          <p:cNvPr id="209" name="Google Shape;209;p25"/>
          <p:cNvSpPr/>
          <p:nvPr/>
        </p:nvSpPr>
        <p:spPr>
          <a:xfrm rot="5400000">
            <a:off x="615863" y="1637963"/>
            <a:ext cx="2388000" cy="2511300"/>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10" name="Google Shape;210;p25"/>
          <p:cNvSpPr txBox="1"/>
          <p:nvPr/>
        </p:nvSpPr>
        <p:spPr>
          <a:xfrm>
            <a:off x="1055575" y="2504975"/>
            <a:ext cx="16158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000">
                <a:solidFill>
                  <a:schemeClr val="lt1"/>
                </a:solidFill>
              </a:rPr>
              <a:t>DB 구현</a:t>
            </a:r>
            <a:endParaRPr b="1"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2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16" name="Google Shape;216;p26"/>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4-5. 작업 분배 방법</a:t>
            </a:r>
            <a:endParaRPr b="1" sz="1800">
              <a:solidFill>
                <a:schemeClr val="lt1"/>
              </a:solidFill>
            </a:endParaRPr>
          </a:p>
        </p:txBody>
      </p:sp>
      <p:sp>
        <p:nvSpPr>
          <p:cNvPr id="217" name="Google Shape;217;p26"/>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6"/>
          <p:cNvPicPr preferRelativeResize="0"/>
          <p:nvPr/>
        </p:nvPicPr>
        <p:blipFill>
          <a:blip r:embed="rId4">
            <a:alphaModFix/>
          </a:blip>
          <a:stretch>
            <a:fillRect/>
          </a:stretch>
        </p:blipFill>
        <p:spPr>
          <a:xfrm>
            <a:off x="4944526" y="573058"/>
            <a:ext cx="2716925" cy="282992"/>
          </a:xfrm>
          <a:prstGeom prst="rect">
            <a:avLst/>
          </a:prstGeom>
          <a:noFill/>
          <a:ln>
            <a:noFill/>
          </a:ln>
          <a:effectLst>
            <a:outerShdw rotWithShape="0" algn="bl" dist="9525">
              <a:schemeClr val="dk1"/>
            </a:outerShdw>
          </a:effectLst>
        </p:spPr>
      </p:pic>
      <p:pic>
        <p:nvPicPr>
          <p:cNvPr id="219" name="Google Shape;219;p26"/>
          <p:cNvPicPr preferRelativeResize="0"/>
          <p:nvPr/>
        </p:nvPicPr>
        <p:blipFill>
          <a:blip r:embed="rId5">
            <a:alphaModFix/>
          </a:blip>
          <a:stretch>
            <a:fillRect/>
          </a:stretch>
        </p:blipFill>
        <p:spPr>
          <a:xfrm>
            <a:off x="4944525" y="945073"/>
            <a:ext cx="2716925" cy="804226"/>
          </a:xfrm>
          <a:prstGeom prst="rect">
            <a:avLst/>
          </a:prstGeom>
          <a:noFill/>
          <a:ln>
            <a:noFill/>
          </a:ln>
          <a:effectLst>
            <a:outerShdw rotWithShape="0" algn="bl" dist="9525">
              <a:schemeClr val="dk1"/>
            </a:outerShdw>
          </a:effectLst>
        </p:spPr>
      </p:pic>
      <p:pic>
        <p:nvPicPr>
          <p:cNvPr id="220" name="Google Shape;220;p26"/>
          <p:cNvPicPr preferRelativeResize="0"/>
          <p:nvPr/>
        </p:nvPicPr>
        <p:blipFill>
          <a:blip r:embed="rId6">
            <a:alphaModFix/>
          </a:blip>
          <a:stretch>
            <a:fillRect/>
          </a:stretch>
        </p:blipFill>
        <p:spPr>
          <a:xfrm>
            <a:off x="413775" y="1374200"/>
            <a:ext cx="2792175" cy="3038824"/>
          </a:xfrm>
          <a:prstGeom prst="rect">
            <a:avLst/>
          </a:prstGeom>
          <a:noFill/>
          <a:ln>
            <a:noFill/>
          </a:ln>
        </p:spPr>
      </p:pic>
      <p:sp>
        <p:nvSpPr>
          <p:cNvPr id="221" name="Google Shape;221;p26"/>
          <p:cNvSpPr/>
          <p:nvPr/>
        </p:nvSpPr>
        <p:spPr>
          <a:xfrm rot="5400000">
            <a:off x="86663" y="1224275"/>
            <a:ext cx="3446400" cy="3338700"/>
          </a:xfrm>
          <a:prstGeom prst="roundRect">
            <a:avLst>
              <a:gd fmla="val 16667" name="adj"/>
            </a:avLst>
          </a:prstGeom>
          <a:solidFill>
            <a:srgbClr val="4D4D4D">
              <a:alpha val="20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22" name="Google Shape;222;p26"/>
          <p:cNvSpPr/>
          <p:nvPr/>
        </p:nvSpPr>
        <p:spPr>
          <a:xfrm rot="7709944">
            <a:off x="5185203" y="2161255"/>
            <a:ext cx="768191" cy="28289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flipH="1" rot="-7709944">
            <a:off x="6622078" y="2161255"/>
            <a:ext cx="768191" cy="28289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rot="5400000">
            <a:off x="615863" y="1637963"/>
            <a:ext cx="2388000" cy="2511300"/>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25" name="Google Shape;225;p26"/>
          <p:cNvSpPr/>
          <p:nvPr/>
        </p:nvSpPr>
        <p:spPr>
          <a:xfrm rot="5400000">
            <a:off x="6876949" y="2534149"/>
            <a:ext cx="2103300" cy="2300100"/>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26" name="Google Shape;226;p26"/>
          <p:cNvSpPr/>
          <p:nvPr/>
        </p:nvSpPr>
        <p:spPr>
          <a:xfrm rot="5400000">
            <a:off x="3717411" y="2534149"/>
            <a:ext cx="2103300" cy="2300100"/>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27" name="Google Shape;227;p26"/>
          <p:cNvSpPr txBox="1"/>
          <p:nvPr/>
        </p:nvSpPr>
        <p:spPr>
          <a:xfrm>
            <a:off x="4045750" y="3418025"/>
            <a:ext cx="18930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000">
                <a:solidFill>
                  <a:schemeClr val="lt1"/>
                </a:solidFill>
              </a:rPr>
              <a:t>로그인</a:t>
            </a:r>
            <a:endParaRPr b="1" sz="3000">
              <a:solidFill>
                <a:schemeClr val="lt1"/>
              </a:solidFill>
            </a:endParaRPr>
          </a:p>
        </p:txBody>
      </p:sp>
      <p:sp>
        <p:nvSpPr>
          <p:cNvPr id="228" name="Google Shape;228;p26"/>
          <p:cNvSpPr txBox="1"/>
          <p:nvPr/>
        </p:nvSpPr>
        <p:spPr>
          <a:xfrm>
            <a:off x="7121925" y="3424225"/>
            <a:ext cx="18930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000">
                <a:solidFill>
                  <a:schemeClr val="lt1"/>
                </a:solidFill>
              </a:rPr>
              <a:t>회원가입</a:t>
            </a:r>
            <a:endParaRPr b="1" sz="3000">
              <a:solidFill>
                <a:schemeClr val="lt1"/>
              </a:solidFill>
            </a:endParaRPr>
          </a:p>
        </p:txBody>
      </p:sp>
      <p:sp>
        <p:nvSpPr>
          <p:cNvPr id="229" name="Google Shape;229;p26"/>
          <p:cNvSpPr txBox="1"/>
          <p:nvPr/>
        </p:nvSpPr>
        <p:spPr>
          <a:xfrm>
            <a:off x="1055575" y="2504975"/>
            <a:ext cx="16158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000">
                <a:solidFill>
                  <a:schemeClr val="lt1"/>
                </a:solidFill>
              </a:rPr>
              <a:t>DB 구현</a:t>
            </a:r>
            <a:endParaRPr b="1" sz="3000">
              <a:solidFill>
                <a:schemeClr val="lt1"/>
              </a:solidFill>
            </a:endParaRPr>
          </a:p>
        </p:txBody>
      </p:sp>
      <p:sp>
        <p:nvSpPr>
          <p:cNvPr id="230" name="Google Shape;230;p26"/>
          <p:cNvSpPr/>
          <p:nvPr/>
        </p:nvSpPr>
        <p:spPr>
          <a:xfrm rot="5400000">
            <a:off x="6028150" y="1678625"/>
            <a:ext cx="668700" cy="54867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31" name="Google Shape;231;p26"/>
          <p:cNvSpPr txBox="1"/>
          <p:nvPr/>
        </p:nvSpPr>
        <p:spPr>
          <a:xfrm>
            <a:off x="3765000" y="4211975"/>
            <a:ext cx="6078600" cy="55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800">
                <a:solidFill>
                  <a:schemeClr val="lt1"/>
                </a:solidFill>
              </a:rPr>
              <a:t>DB 구현될동안 </a:t>
            </a:r>
            <a:r>
              <a:rPr b="1" lang="ko" sz="1800">
                <a:solidFill>
                  <a:schemeClr val="lt1"/>
                </a:solidFill>
              </a:rPr>
              <a:t>다른 팀원들이 기</a:t>
            </a:r>
            <a:r>
              <a:rPr b="1" lang="ko" sz="1800">
                <a:solidFill>
                  <a:schemeClr val="lt1"/>
                </a:solidFill>
              </a:rPr>
              <a:t>초 </a:t>
            </a:r>
            <a:r>
              <a:rPr b="1" lang="ko" sz="1800">
                <a:solidFill>
                  <a:schemeClr val="lt1"/>
                </a:solidFill>
              </a:rPr>
              <a:t>기능 구현 시작</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37" name="Google Shape;237;p27"/>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4-5. 작업 분배 방법</a:t>
            </a:r>
            <a:endParaRPr b="1" sz="1800">
              <a:solidFill>
                <a:schemeClr val="lt1"/>
              </a:solidFill>
            </a:endParaRPr>
          </a:p>
        </p:txBody>
      </p:sp>
      <p:sp>
        <p:nvSpPr>
          <p:cNvPr id="238" name="Google Shape;238;p27"/>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rot="5400000">
            <a:off x="2590025" y="-1382700"/>
            <a:ext cx="3886800" cy="8305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40" name="Google Shape;240;p27"/>
          <p:cNvSpPr txBox="1"/>
          <p:nvPr/>
        </p:nvSpPr>
        <p:spPr>
          <a:xfrm>
            <a:off x="893725" y="1379375"/>
            <a:ext cx="7663500" cy="31761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lt1"/>
              </a:buClr>
              <a:buSzPts val="2200"/>
              <a:buAutoNum type="arabicPeriod"/>
            </a:pPr>
            <a:r>
              <a:rPr b="1" lang="ko" sz="2200">
                <a:solidFill>
                  <a:schemeClr val="lt1"/>
                </a:solidFill>
              </a:rPr>
              <a:t>팀장이 개발 순서를 정함. </a:t>
            </a:r>
            <a:endParaRPr b="1" sz="2200">
              <a:solidFill>
                <a:schemeClr val="lt1"/>
              </a:solidFill>
            </a:endParaRPr>
          </a:p>
          <a:p>
            <a:pPr indent="-368300" lvl="0" marL="457200" rtl="0" algn="l">
              <a:lnSpc>
                <a:spcPct val="150000"/>
              </a:lnSpc>
              <a:spcBef>
                <a:spcPts val="0"/>
              </a:spcBef>
              <a:spcAft>
                <a:spcPts val="0"/>
              </a:spcAft>
              <a:buClr>
                <a:schemeClr val="lt1"/>
              </a:buClr>
              <a:buSzPts val="2200"/>
              <a:buAutoNum type="arabicPeriod"/>
            </a:pPr>
            <a:r>
              <a:rPr b="1" lang="ko" sz="2200">
                <a:solidFill>
                  <a:schemeClr val="lt1"/>
                </a:solidFill>
              </a:rPr>
              <a:t>해당 순서의 여러가지 기능 구현 중에서 본인이 자신있는 부분에 대한 자발적인 지원을 먼저 고려</a:t>
            </a:r>
            <a:endParaRPr b="1" sz="2200">
              <a:solidFill>
                <a:schemeClr val="lt1"/>
              </a:solidFill>
            </a:endParaRPr>
          </a:p>
          <a:p>
            <a:pPr indent="-368300" lvl="0" marL="457200" rtl="0" algn="l">
              <a:lnSpc>
                <a:spcPct val="150000"/>
              </a:lnSpc>
              <a:spcBef>
                <a:spcPts val="0"/>
              </a:spcBef>
              <a:spcAft>
                <a:spcPts val="0"/>
              </a:spcAft>
              <a:buClr>
                <a:schemeClr val="lt1"/>
              </a:buClr>
              <a:buSzPts val="2200"/>
              <a:buAutoNum type="arabicPeriod"/>
            </a:pPr>
            <a:r>
              <a:rPr b="1" lang="ko" sz="2200">
                <a:solidFill>
                  <a:schemeClr val="lt1"/>
                </a:solidFill>
              </a:rPr>
              <a:t>나머지 기능들에 대해서 남은 팀원들에게 적절히 부여</a:t>
            </a:r>
            <a:endParaRPr b="1" sz="2200">
              <a:solidFill>
                <a:schemeClr val="lt1"/>
              </a:solidFill>
            </a:endParaRPr>
          </a:p>
          <a:p>
            <a:pPr indent="-368300" lvl="0" marL="457200" rtl="0" algn="l">
              <a:lnSpc>
                <a:spcPct val="150000"/>
              </a:lnSpc>
              <a:spcBef>
                <a:spcPts val="0"/>
              </a:spcBef>
              <a:spcAft>
                <a:spcPts val="0"/>
              </a:spcAft>
              <a:buClr>
                <a:schemeClr val="lt1"/>
              </a:buClr>
              <a:buSzPts val="2200"/>
              <a:buAutoNum type="arabicPeriod"/>
            </a:pPr>
            <a:r>
              <a:rPr b="1" lang="ko" sz="2200">
                <a:solidFill>
                  <a:schemeClr val="lt1"/>
                </a:solidFill>
              </a:rPr>
              <a:t>필요에 따라 보충해줘야할 부분들은 서로 서포트</a:t>
            </a:r>
            <a:endParaRPr b="1" sz="2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2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46" name="Google Shape;246;p28"/>
          <p:cNvSpPr txBox="1"/>
          <p:nvPr>
            <p:ph idx="1" type="subTitle"/>
          </p:nvPr>
        </p:nvSpPr>
        <p:spPr>
          <a:xfrm>
            <a:off x="3494400" y="1986600"/>
            <a:ext cx="21552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Web</a:t>
            </a:r>
            <a:endParaRPr sz="6000">
              <a:solidFill>
                <a:schemeClr val="lt1"/>
              </a:solidFill>
            </a:endParaRPr>
          </a:p>
        </p:txBody>
      </p:sp>
      <p:sp>
        <p:nvSpPr>
          <p:cNvPr id="247" name="Google Shape;247;p28"/>
          <p:cNvSpPr/>
          <p:nvPr/>
        </p:nvSpPr>
        <p:spPr>
          <a:xfrm>
            <a:off x="3623100" y="2879075"/>
            <a:ext cx="20919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253" name="Google Shape;253;p29"/>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254" name="Google Shape;254;p29"/>
          <p:cNvSpPr/>
          <p:nvPr/>
        </p:nvSpPr>
        <p:spPr>
          <a:xfrm rot="5400000">
            <a:off x="3325700" y="136700"/>
            <a:ext cx="2487000" cy="5029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55" name="Google Shape;255;p29"/>
          <p:cNvSpPr txBox="1"/>
          <p:nvPr/>
        </p:nvSpPr>
        <p:spPr>
          <a:xfrm>
            <a:off x="2279700" y="1779325"/>
            <a:ext cx="4338600" cy="171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2400">
                <a:solidFill>
                  <a:schemeClr val="lt1"/>
                </a:solidFill>
              </a:rPr>
              <a:t>모든 view 페이지에 공통적으로 들어가는 부분에 대해서 jsp:include로 구현</a:t>
            </a:r>
            <a:endParaRPr/>
          </a:p>
        </p:txBody>
      </p:sp>
      <p:sp>
        <p:nvSpPr>
          <p:cNvPr id="256" name="Google Shape;256;p29"/>
          <p:cNvSpPr/>
          <p:nvPr/>
        </p:nvSpPr>
        <p:spPr>
          <a:xfrm rot="5400000">
            <a:off x="3741200" y="-786250"/>
            <a:ext cx="483300" cy="248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57" name="Google Shape;257;p29"/>
          <p:cNvSpPr/>
          <p:nvPr/>
        </p:nvSpPr>
        <p:spPr>
          <a:xfrm rot="5400000">
            <a:off x="5976375" y="-306100"/>
            <a:ext cx="419700" cy="1718700"/>
          </a:xfrm>
          <a:prstGeom prst="roundRect">
            <a:avLst>
              <a:gd fmla="val 16667" name="adj"/>
            </a:avLst>
          </a:prstGeom>
          <a:solidFill>
            <a:srgbClr val="595959">
              <a:alpha val="47840"/>
            </a:srgbClr>
          </a:solidFill>
          <a:ln>
            <a:noFill/>
          </a:ln>
          <a:effectLst>
            <a:outerShdw blurRad="57150" rotWithShape="0" algn="bl" dir="5100000" dist="9525">
              <a:srgbClr val="FF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58" name="Google Shape;258;p29"/>
          <p:cNvSpPr/>
          <p:nvPr/>
        </p:nvSpPr>
        <p:spPr>
          <a:xfrm rot="5400000">
            <a:off x="4397600" y="-1618000"/>
            <a:ext cx="343200" cy="497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59" name="Google Shape;259;p29"/>
          <p:cNvSpPr/>
          <p:nvPr/>
        </p:nvSpPr>
        <p:spPr>
          <a:xfrm rot="5400000">
            <a:off x="4302025" y="2038400"/>
            <a:ext cx="547200" cy="4990800"/>
          </a:xfrm>
          <a:prstGeom prst="roundRect">
            <a:avLst>
              <a:gd fmla="val 16667" name="adj"/>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60" name="Google Shape;260;p29"/>
          <p:cNvSpPr/>
          <p:nvPr/>
        </p:nvSpPr>
        <p:spPr>
          <a:xfrm rot="5400000">
            <a:off x="6788525" y="4092500"/>
            <a:ext cx="407100" cy="1022700"/>
          </a:xfrm>
          <a:prstGeom prst="roundRect">
            <a:avLst>
              <a:gd fmla="val 16667" name="adj"/>
            </a:avLst>
          </a:prstGeom>
          <a:solidFill>
            <a:srgbClr val="595959">
              <a:alpha val="47840"/>
            </a:srgbClr>
          </a:solidFill>
          <a:ln>
            <a:noFill/>
          </a:ln>
          <a:effectLst>
            <a:outerShdw blurRad="57150" rotWithShape="0" algn="bl" dir="5100000" dist="9525">
              <a:schemeClr val="dk1">
                <a:alpha val="75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61" name="Google Shape;261;p29"/>
          <p:cNvSpPr txBox="1"/>
          <p:nvPr/>
        </p:nvSpPr>
        <p:spPr>
          <a:xfrm>
            <a:off x="2803550" y="268975"/>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header</a:t>
            </a:r>
            <a:endParaRPr b="1" sz="1800">
              <a:solidFill>
                <a:schemeClr val="lt1"/>
              </a:solidFill>
            </a:endParaRPr>
          </a:p>
        </p:txBody>
      </p:sp>
      <p:sp>
        <p:nvSpPr>
          <p:cNvPr id="262" name="Google Shape;262;p29"/>
          <p:cNvSpPr txBox="1"/>
          <p:nvPr/>
        </p:nvSpPr>
        <p:spPr>
          <a:xfrm>
            <a:off x="5226950" y="3497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login</a:t>
            </a:r>
            <a:endParaRPr b="1" sz="1800">
              <a:solidFill>
                <a:schemeClr val="lt1"/>
              </a:solidFill>
            </a:endParaRPr>
          </a:p>
        </p:txBody>
      </p:sp>
      <p:sp>
        <p:nvSpPr>
          <p:cNvPr id="263" name="Google Shape;263;p29"/>
          <p:cNvSpPr txBox="1"/>
          <p:nvPr/>
        </p:nvSpPr>
        <p:spPr>
          <a:xfrm>
            <a:off x="2355000" y="433025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footer</a:t>
            </a:r>
            <a:endParaRPr b="1" sz="1800">
              <a:solidFill>
                <a:schemeClr val="lt1"/>
              </a:solidFill>
            </a:endParaRPr>
          </a:p>
        </p:txBody>
      </p:sp>
      <p:sp>
        <p:nvSpPr>
          <p:cNvPr id="264" name="Google Shape;264;p29"/>
          <p:cNvSpPr txBox="1"/>
          <p:nvPr/>
        </p:nvSpPr>
        <p:spPr>
          <a:xfrm>
            <a:off x="6195175" y="44003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init</a:t>
            </a:r>
            <a:endParaRPr b="1" sz="1800">
              <a:solidFill>
                <a:schemeClr val="lt1"/>
              </a:solidFill>
            </a:endParaRPr>
          </a:p>
        </p:txBody>
      </p:sp>
      <p:sp>
        <p:nvSpPr>
          <p:cNvPr id="265" name="Google Shape;265;p29"/>
          <p:cNvSpPr/>
          <p:nvPr/>
        </p:nvSpPr>
        <p:spPr>
          <a:xfrm rot="5400000">
            <a:off x="7431275" y="3894575"/>
            <a:ext cx="1236300" cy="1089300"/>
          </a:xfrm>
          <a:prstGeom prst="roundRect">
            <a:avLst>
              <a:gd fmla="val 16667" name="adj"/>
            </a:avLst>
          </a:prstGeom>
          <a:solidFill>
            <a:srgbClr val="595959">
              <a:alpha val="47840"/>
            </a:srgbClr>
          </a:solidFill>
          <a:ln>
            <a:noFill/>
          </a:ln>
          <a:effectLst>
            <a:outerShdw blurRad="57150" rotWithShape="0" algn="bl" dir="5100000" dist="9525">
              <a:schemeClr val="dk1">
                <a:alpha val="75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66" name="Google Shape;266;p29"/>
          <p:cNvSpPr txBox="1"/>
          <p:nvPr/>
        </p:nvSpPr>
        <p:spPr>
          <a:xfrm>
            <a:off x="7572725" y="3821075"/>
            <a:ext cx="1022700" cy="13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jQuery</a:t>
            </a:r>
            <a:endParaRPr b="1">
              <a:solidFill>
                <a:schemeClr val="lt1"/>
              </a:solidFill>
            </a:endParaRPr>
          </a:p>
          <a:p>
            <a:pPr indent="0" lvl="0" marL="0" rtl="0" algn="l">
              <a:spcBef>
                <a:spcPts val="0"/>
              </a:spcBef>
              <a:spcAft>
                <a:spcPts val="0"/>
              </a:spcAft>
              <a:buNone/>
            </a:pPr>
            <a:r>
              <a:rPr b="1" lang="ko">
                <a:solidFill>
                  <a:schemeClr val="lt1"/>
                </a:solidFill>
              </a:rPr>
              <a:t>Bootstrap</a:t>
            </a:r>
            <a:endParaRPr b="1">
              <a:solidFill>
                <a:schemeClr val="lt1"/>
              </a:solidFill>
            </a:endParaRPr>
          </a:p>
          <a:p>
            <a:pPr indent="0" lvl="0" marL="0" rtl="0" algn="l">
              <a:spcBef>
                <a:spcPts val="0"/>
              </a:spcBef>
              <a:spcAft>
                <a:spcPts val="0"/>
              </a:spcAft>
              <a:buNone/>
            </a:pPr>
            <a:r>
              <a:rPr b="1" lang="ko">
                <a:solidFill>
                  <a:schemeClr val="lt1"/>
                </a:solidFill>
              </a:rPr>
              <a:t>Tawk.API</a:t>
            </a:r>
            <a:endParaRPr b="1">
              <a:solidFill>
                <a:schemeClr val="lt1"/>
              </a:solidFill>
            </a:endParaRPr>
          </a:p>
          <a:p>
            <a:pPr indent="0" lvl="0" marL="0" rtl="0" algn="l">
              <a:spcBef>
                <a:spcPts val="0"/>
              </a:spcBef>
              <a:spcAft>
                <a:spcPts val="0"/>
              </a:spcAft>
              <a:buNone/>
            </a:pPr>
            <a:r>
              <a:rPr b="1" lang="ko">
                <a:solidFill>
                  <a:schemeClr val="lt1"/>
                </a:solidFill>
              </a:rPr>
              <a:t>Title</a:t>
            </a:r>
            <a:endParaRPr b="1">
              <a:solidFill>
                <a:schemeClr val="lt1"/>
              </a:solidFill>
            </a:endParaRPr>
          </a:p>
          <a:p>
            <a:pPr indent="0" lvl="0" marL="0" rtl="0" algn="l">
              <a:spcBef>
                <a:spcPts val="0"/>
              </a:spcBef>
              <a:spcAft>
                <a:spcPts val="0"/>
              </a:spcAft>
              <a:buNone/>
            </a:pPr>
            <a:r>
              <a:rPr b="1" lang="ko">
                <a:solidFill>
                  <a:schemeClr val="lt1"/>
                </a:solidFill>
              </a:rPr>
              <a:t>Icon</a:t>
            </a:r>
            <a:endParaRPr b="1">
              <a:solidFill>
                <a:schemeClr val="lt1"/>
              </a:solidFill>
            </a:endParaRPr>
          </a:p>
        </p:txBody>
      </p:sp>
      <p:sp>
        <p:nvSpPr>
          <p:cNvPr id="267" name="Google Shape;267;p29"/>
          <p:cNvSpPr/>
          <p:nvPr/>
        </p:nvSpPr>
        <p:spPr>
          <a:xfrm rot="5400000">
            <a:off x="7663775" y="4427850"/>
            <a:ext cx="473400" cy="647400"/>
          </a:xfrm>
          <a:prstGeom prst="roundRect">
            <a:avLst>
              <a:gd fmla="val 16667" name="adj"/>
            </a:avLst>
          </a:prstGeom>
          <a:solidFill>
            <a:srgbClr val="595959">
              <a:alpha val="47840"/>
            </a:srgbClr>
          </a:solidFill>
          <a:ln>
            <a:noFill/>
          </a:ln>
          <a:effectLst>
            <a:outerShdw blurRad="57150" rotWithShape="0" algn="bl" dir="5100000" dist="9525">
              <a:srgbClr val="FF0000">
                <a:alpha val="92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68" name="Google Shape;268;p29"/>
          <p:cNvSpPr/>
          <p:nvPr/>
        </p:nvSpPr>
        <p:spPr>
          <a:xfrm>
            <a:off x="8355500" y="3894950"/>
            <a:ext cx="534300" cy="912600"/>
          </a:xfrm>
          <a:prstGeom prst="bentUpArrow">
            <a:avLst>
              <a:gd fmla="val 25000" name="adj1"/>
              <a:gd fmla="val 25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9"/>
          <p:cNvPicPr preferRelativeResize="0"/>
          <p:nvPr/>
        </p:nvPicPr>
        <p:blipFill>
          <a:blip r:embed="rId5">
            <a:alphaModFix/>
          </a:blip>
          <a:stretch>
            <a:fillRect/>
          </a:stretch>
        </p:blipFill>
        <p:spPr>
          <a:xfrm>
            <a:off x="7967275" y="3268550"/>
            <a:ext cx="922523" cy="47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4"/>
                                        </p:tgtEl>
                                      </p:cBhvr>
                                    </p:animEffect>
                                    <p:set>
                                      <p:cBhvr>
                                        <p:cTn dur="1" fill="hold">
                                          <p:stCondLst>
                                            <p:cond delay="100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5"/>
                                        </p:tgtEl>
                                      </p:cBhvr>
                                    </p:animEffect>
                                    <p:set>
                                      <p:cBhvr>
                                        <p:cTn dur="1" fill="hold">
                                          <p:stCondLst>
                                            <p:cond delay="1000"/>
                                          </p:stCondLst>
                                        </p:cTn>
                                        <p:tgtEl>
                                          <p:spTgt spid="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9"/>
                                        </p:tgtEl>
                                      </p:cBhvr>
                                    </p:animEffect>
                                    <p:set>
                                      <p:cBhvr>
                                        <p:cTn dur="1" fill="hold">
                                          <p:stCondLst>
                                            <p:cond delay="1000"/>
                                          </p:stCondLst>
                                        </p:cTn>
                                        <p:tgtEl>
                                          <p:spTgt spid="2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8"/>
                                        </p:tgtEl>
                                      </p:cBhvr>
                                    </p:animEffect>
                                    <p:set>
                                      <p:cBhvr>
                                        <p:cTn dur="1" fill="hold">
                                          <p:stCondLst>
                                            <p:cond delay="1000"/>
                                          </p:stCondLst>
                                        </p:cTn>
                                        <p:tgtEl>
                                          <p:spTgt spid="2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7"/>
                                        </p:tgtEl>
                                      </p:cBhvr>
                                    </p:animEffect>
                                    <p:set>
                                      <p:cBhvr>
                                        <p:cTn dur="1" fill="hold">
                                          <p:stCondLst>
                                            <p:cond delay="1000"/>
                                          </p:stCondLst>
                                        </p:cTn>
                                        <p:tgtEl>
                                          <p:spTgt spid="2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5"/>
                                        </p:tgtEl>
                                      </p:cBhvr>
                                    </p:animEffect>
                                    <p:set>
                                      <p:cBhvr>
                                        <p:cTn dur="1" fill="hold">
                                          <p:stCondLst>
                                            <p:cond delay="1000"/>
                                          </p:stCondLst>
                                        </p:cTn>
                                        <p:tgtEl>
                                          <p:spTgt spid="2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6"/>
                                        </p:tgtEl>
                                      </p:cBhvr>
                                    </p:animEffect>
                                    <p:set>
                                      <p:cBhvr>
                                        <p:cTn dur="1" fill="hold">
                                          <p:stCondLst>
                                            <p:cond delay="1000"/>
                                          </p:stCondLst>
                                        </p:cTn>
                                        <p:tgtEl>
                                          <p:spTgt spid="26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275" name="Google Shape;275;p30"/>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276" name="Google Shape;276;p30"/>
          <p:cNvSpPr/>
          <p:nvPr/>
        </p:nvSpPr>
        <p:spPr>
          <a:xfrm rot="5400000">
            <a:off x="3741200" y="-786250"/>
            <a:ext cx="483300" cy="248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77" name="Google Shape;277;p30"/>
          <p:cNvSpPr/>
          <p:nvPr/>
        </p:nvSpPr>
        <p:spPr>
          <a:xfrm rot="5400000">
            <a:off x="5976375" y="-306100"/>
            <a:ext cx="419700" cy="1718700"/>
          </a:xfrm>
          <a:prstGeom prst="roundRect">
            <a:avLst>
              <a:gd fmla="val 16667" name="adj"/>
            </a:avLst>
          </a:prstGeom>
          <a:solidFill>
            <a:srgbClr val="595959">
              <a:alpha val="47840"/>
            </a:srgbClr>
          </a:solidFill>
          <a:ln>
            <a:noFill/>
          </a:ln>
          <a:effectLst>
            <a:outerShdw blurRad="57150" rotWithShape="0" algn="bl" dir="5100000" dist="9525">
              <a:srgbClr val="FF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78" name="Google Shape;278;p30"/>
          <p:cNvSpPr/>
          <p:nvPr/>
        </p:nvSpPr>
        <p:spPr>
          <a:xfrm rot="5400000">
            <a:off x="4397600" y="-1618000"/>
            <a:ext cx="343200" cy="497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79" name="Google Shape;279;p30"/>
          <p:cNvSpPr/>
          <p:nvPr/>
        </p:nvSpPr>
        <p:spPr>
          <a:xfrm rot="5400000">
            <a:off x="4302025" y="2038400"/>
            <a:ext cx="547200" cy="4990800"/>
          </a:xfrm>
          <a:prstGeom prst="roundRect">
            <a:avLst>
              <a:gd fmla="val 16667" name="adj"/>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80" name="Google Shape;280;p30"/>
          <p:cNvSpPr/>
          <p:nvPr/>
        </p:nvSpPr>
        <p:spPr>
          <a:xfrm rot="5400000">
            <a:off x="6788525" y="4092500"/>
            <a:ext cx="407100" cy="1022700"/>
          </a:xfrm>
          <a:prstGeom prst="roundRect">
            <a:avLst>
              <a:gd fmla="val 16667" name="adj"/>
            </a:avLst>
          </a:prstGeom>
          <a:solidFill>
            <a:srgbClr val="595959">
              <a:alpha val="47840"/>
            </a:srgbClr>
          </a:solidFill>
          <a:ln>
            <a:noFill/>
          </a:ln>
          <a:effectLst>
            <a:outerShdw blurRad="57150" rotWithShape="0" algn="bl" dir="5100000" dist="9525">
              <a:schemeClr val="dk1">
                <a:alpha val="75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81" name="Google Shape;281;p30"/>
          <p:cNvSpPr txBox="1"/>
          <p:nvPr/>
        </p:nvSpPr>
        <p:spPr>
          <a:xfrm>
            <a:off x="2803550" y="268975"/>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header</a:t>
            </a:r>
            <a:endParaRPr b="1" sz="1800">
              <a:solidFill>
                <a:schemeClr val="lt1"/>
              </a:solidFill>
            </a:endParaRPr>
          </a:p>
        </p:txBody>
      </p:sp>
      <p:sp>
        <p:nvSpPr>
          <p:cNvPr id="282" name="Google Shape;282;p30"/>
          <p:cNvSpPr txBox="1"/>
          <p:nvPr/>
        </p:nvSpPr>
        <p:spPr>
          <a:xfrm>
            <a:off x="5226950" y="3497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login</a:t>
            </a:r>
            <a:endParaRPr b="1" sz="1800">
              <a:solidFill>
                <a:schemeClr val="lt1"/>
              </a:solidFill>
            </a:endParaRPr>
          </a:p>
        </p:txBody>
      </p:sp>
      <p:sp>
        <p:nvSpPr>
          <p:cNvPr id="283" name="Google Shape;283;p30"/>
          <p:cNvSpPr txBox="1"/>
          <p:nvPr/>
        </p:nvSpPr>
        <p:spPr>
          <a:xfrm>
            <a:off x="2355000" y="433025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footer</a:t>
            </a:r>
            <a:endParaRPr b="1" sz="1800">
              <a:solidFill>
                <a:schemeClr val="lt1"/>
              </a:solidFill>
            </a:endParaRPr>
          </a:p>
        </p:txBody>
      </p:sp>
      <p:sp>
        <p:nvSpPr>
          <p:cNvPr id="284" name="Google Shape;284;p30"/>
          <p:cNvSpPr txBox="1"/>
          <p:nvPr/>
        </p:nvSpPr>
        <p:spPr>
          <a:xfrm>
            <a:off x="6195175" y="44003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init</a:t>
            </a:r>
            <a:endParaRPr b="1" sz="1800">
              <a:solidFill>
                <a:schemeClr val="lt1"/>
              </a:solidFill>
            </a:endParaRPr>
          </a:p>
        </p:txBody>
      </p:sp>
      <p:sp>
        <p:nvSpPr>
          <p:cNvPr id="285" name="Google Shape;285;p30"/>
          <p:cNvSpPr/>
          <p:nvPr/>
        </p:nvSpPr>
        <p:spPr>
          <a:xfrm rot="5400000">
            <a:off x="6491650" y="1512700"/>
            <a:ext cx="3382800" cy="2163300"/>
          </a:xfrm>
          <a:prstGeom prst="roundRect">
            <a:avLst>
              <a:gd fmla="val 16667" name="adj"/>
            </a:avLst>
          </a:prstGeom>
          <a:solidFill>
            <a:srgbClr val="2F2F2F">
              <a:alpha val="7846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286" name="Google Shape;286;p30"/>
          <p:cNvPicPr preferRelativeResize="0"/>
          <p:nvPr/>
        </p:nvPicPr>
        <p:blipFill>
          <a:blip r:embed="rId5">
            <a:alphaModFix/>
          </a:blip>
          <a:stretch>
            <a:fillRect/>
          </a:stretch>
        </p:blipFill>
        <p:spPr>
          <a:xfrm>
            <a:off x="7226575" y="1042700"/>
            <a:ext cx="1912925" cy="3105899"/>
          </a:xfrm>
          <a:prstGeom prst="rect">
            <a:avLst/>
          </a:prstGeom>
          <a:noFill/>
          <a:ln>
            <a:noFill/>
          </a:ln>
        </p:spPr>
      </p:pic>
      <p:sp>
        <p:nvSpPr>
          <p:cNvPr id="287" name="Google Shape;287;p30"/>
          <p:cNvSpPr/>
          <p:nvPr/>
        </p:nvSpPr>
        <p:spPr>
          <a:xfrm>
            <a:off x="7205525" y="3515300"/>
            <a:ext cx="1022700" cy="483300"/>
          </a:xfrm>
          <a:prstGeom prst="rightArrow">
            <a:avLst>
              <a:gd fmla="val 50000" name="adj1"/>
              <a:gd fmla="val 42665"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0"/>
          <p:cNvPicPr preferRelativeResize="0"/>
          <p:nvPr/>
        </p:nvPicPr>
        <p:blipFill>
          <a:blip r:embed="rId6">
            <a:alphaModFix/>
          </a:blip>
          <a:stretch>
            <a:fillRect/>
          </a:stretch>
        </p:blipFill>
        <p:spPr>
          <a:xfrm>
            <a:off x="4964013" y="3045200"/>
            <a:ext cx="2000250" cy="438150"/>
          </a:xfrm>
          <a:prstGeom prst="rect">
            <a:avLst/>
          </a:prstGeom>
          <a:noFill/>
          <a:ln>
            <a:noFill/>
          </a:ln>
          <a:effectLst>
            <a:outerShdw rotWithShape="0" algn="bl" dist="9525">
              <a:srgbClr val="000000"/>
            </a:outerShdw>
          </a:effectLst>
        </p:spPr>
      </p:pic>
      <p:sp>
        <p:nvSpPr>
          <p:cNvPr id="289" name="Google Shape;289;p30"/>
          <p:cNvSpPr/>
          <p:nvPr/>
        </p:nvSpPr>
        <p:spPr>
          <a:xfrm rot="5400000">
            <a:off x="5641650" y="2686675"/>
            <a:ext cx="645000" cy="2008800"/>
          </a:xfrm>
          <a:prstGeom prst="rect">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90" name="Google Shape;290;p30"/>
          <p:cNvSpPr txBox="1"/>
          <p:nvPr/>
        </p:nvSpPr>
        <p:spPr>
          <a:xfrm>
            <a:off x="5063275" y="3483350"/>
            <a:ext cx="2163300" cy="54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800">
                <a:solidFill>
                  <a:schemeClr val="lt1"/>
                </a:solidFill>
              </a:rPr>
              <a:t>통해 접근 가능</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3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296" name="Google Shape;296;p31"/>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297" name="Google Shape;297;p31"/>
          <p:cNvSpPr/>
          <p:nvPr/>
        </p:nvSpPr>
        <p:spPr>
          <a:xfrm rot="5400000">
            <a:off x="3035450" y="74925"/>
            <a:ext cx="3105900" cy="5088300"/>
          </a:xfrm>
          <a:prstGeom prst="roundRect">
            <a:avLst>
              <a:gd fmla="val 16667" name="adj"/>
            </a:avLst>
          </a:prstGeom>
          <a:solidFill>
            <a:srgbClr val="595959">
              <a:alpha val="47840"/>
            </a:srgbClr>
          </a:solidFill>
          <a:ln>
            <a:noFill/>
          </a:ln>
          <a:effectLst>
            <a:outerShdw blurRad="57150" rotWithShape="0" algn="bl" dir="5100000" dist="9525">
              <a:srgbClr val="0000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98" name="Google Shape;298;p31"/>
          <p:cNvSpPr/>
          <p:nvPr/>
        </p:nvSpPr>
        <p:spPr>
          <a:xfrm rot="5400000">
            <a:off x="3741200" y="-786250"/>
            <a:ext cx="483300" cy="248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299" name="Google Shape;299;p31"/>
          <p:cNvSpPr/>
          <p:nvPr/>
        </p:nvSpPr>
        <p:spPr>
          <a:xfrm rot="5400000">
            <a:off x="5976375" y="-306100"/>
            <a:ext cx="419700" cy="1718700"/>
          </a:xfrm>
          <a:prstGeom prst="roundRect">
            <a:avLst>
              <a:gd fmla="val 16667" name="adj"/>
            </a:avLst>
          </a:prstGeom>
          <a:solidFill>
            <a:srgbClr val="595959">
              <a:alpha val="47840"/>
            </a:srgbClr>
          </a:solidFill>
          <a:ln>
            <a:noFill/>
          </a:ln>
          <a:effectLst>
            <a:outerShdw blurRad="57150" rotWithShape="0" algn="bl" dir="5100000" dist="9525">
              <a:srgbClr val="FF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00" name="Google Shape;300;p31"/>
          <p:cNvSpPr/>
          <p:nvPr/>
        </p:nvSpPr>
        <p:spPr>
          <a:xfrm rot="5400000">
            <a:off x="4397600" y="-1618000"/>
            <a:ext cx="343200" cy="4978200"/>
          </a:xfrm>
          <a:prstGeom prst="roundRect">
            <a:avLst>
              <a:gd fmla="val 16667" name="adj"/>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01" name="Google Shape;301;p31"/>
          <p:cNvSpPr/>
          <p:nvPr/>
        </p:nvSpPr>
        <p:spPr>
          <a:xfrm rot="5400000">
            <a:off x="4302025" y="2038400"/>
            <a:ext cx="547200" cy="4990800"/>
          </a:xfrm>
          <a:prstGeom prst="roundRect">
            <a:avLst>
              <a:gd fmla="val 16667" name="adj"/>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02" name="Google Shape;302;p31"/>
          <p:cNvSpPr/>
          <p:nvPr/>
        </p:nvSpPr>
        <p:spPr>
          <a:xfrm rot="5400000">
            <a:off x="6788525" y="4092500"/>
            <a:ext cx="407100" cy="1022700"/>
          </a:xfrm>
          <a:prstGeom prst="roundRect">
            <a:avLst>
              <a:gd fmla="val 16667" name="adj"/>
            </a:avLst>
          </a:prstGeom>
          <a:solidFill>
            <a:srgbClr val="595959">
              <a:alpha val="47840"/>
            </a:srgbClr>
          </a:solidFill>
          <a:ln>
            <a:noFill/>
          </a:ln>
          <a:effectLst>
            <a:outerShdw blurRad="57150" rotWithShape="0" algn="bl" dir="5100000" dist="9525">
              <a:schemeClr val="dk1">
                <a:alpha val="75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03" name="Google Shape;303;p31"/>
          <p:cNvSpPr txBox="1"/>
          <p:nvPr/>
        </p:nvSpPr>
        <p:spPr>
          <a:xfrm>
            <a:off x="2803550" y="268975"/>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header</a:t>
            </a:r>
            <a:endParaRPr b="1" sz="1800">
              <a:solidFill>
                <a:schemeClr val="lt1"/>
              </a:solidFill>
            </a:endParaRPr>
          </a:p>
        </p:txBody>
      </p:sp>
      <p:sp>
        <p:nvSpPr>
          <p:cNvPr id="304" name="Google Shape;304;p31"/>
          <p:cNvSpPr txBox="1"/>
          <p:nvPr/>
        </p:nvSpPr>
        <p:spPr>
          <a:xfrm>
            <a:off x="5226950" y="3497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login</a:t>
            </a:r>
            <a:endParaRPr b="1" sz="1800">
              <a:solidFill>
                <a:schemeClr val="lt1"/>
              </a:solidFill>
            </a:endParaRPr>
          </a:p>
        </p:txBody>
      </p:sp>
      <p:sp>
        <p:nvSpPr>
          <p:cNvPr id="305" name="Google Shape;305;p31"/>
          <p:cNvSpPr txBox="1"/>
          <p:nvPr/>
        </p:nvSpPr>
        <p:spPr>
          <a:xfrm>
            <a:off x="4391525" y="1339375"/>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article</a:t>
            </a:r>
            <a:endParaRPr b="1" sz="1800">
              <a:solidFill>
                <a:schemeClr val="lt1"/>
              </a:solidFill>
            </a:endParaRPr>
          </a:p>
        </p:txBody>
      </p:sp>
      <p:sp>
        <p:nvSpPr>
          <p:cNvPr id="306" name="Google Shape;306;p31"/>
          <p:cNvSpPr txBox="1"/>
          <p:nvPr/>
        </p:nvSpPr>
        <p:spPr>
          <a:xfrm>
            <a:off x="2355000" y="433025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footer</a:t>
            </a:r>
            <a:endParaRPr b="1" sz="1800">
              <a:solidFill>
                <a:schemeClr val="lt1"/>
              </a:solidFill>
            </a:endParaRPr>
          </a:p>
        </p:txBody>
      </p:sp>
      <p:sp>
        <p:nvSpPr>
          <p:cNvPr id="307" name="Google Shape;307;p31"/>
          <p:cNvSpPr txBox="1"/>
          <p:nvPr/>
        </p:nvSpPr>
        <p:spPr>
          <a:xfrm>
            <a:off x="6195175" y="4400300"/>
            <a:ext cx="1146300" cy="40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lt1"/>
                </a:solidFill>
              </a:rPr>
              <a:t>init</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3" name="Google Shape;63;p14"/>
          <p:cNvSpPr txBox="1"/>
          <p:nvPr>
            <p:ph type="ctrTitle"/>
          </p:nvPr>
        </p:nvSpPr>
        <p:spPr>
          <a:xfrm>
            <a:off x="521151" y="465325"/>
            <a:ext cx="2748900" cy="10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3000">
                <a:solidFill>
                  <a:schemeClr val="lt1"/>
                </a:solidFill>
              </a:rPr>
              <a:t>목차.</a:t>
            </a:r>
            <a:endParaRPr b="1" sz="3000">
              <a:solidFill>
                <a:schemeClr val="lt1"/>
              </a:solidFill>
            </a:endParaRPr>
          </a:p>
        </p:txBody>
      </p:sp>
      <p:sp>
        <p:nvSpPr>
          <p:cNvPr id="64" name="Google Shape;64;p14"/>
          <p:cNvSpPr/>
          <p:nvPr/>
        </p:nvSpPr>
        <p:spPr>
          <a:xfrm rot="5400000">
            <a:off x="2841700" y="-914275"/>
            <a:ext cx="3484800" cy="7975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5" name="Google Shape;65;p14"/>
          <p:cNvSpPr txBox="1"/>
          <p:nvPr>
            <p:ph idx="1" type="subTitle"/>
          </p:nvPr>
        </p:nvSpPr>
        <p:spPr>
          <a:xfrm>
            <a:off x="953550" y="1479125"/>
            <a:ext cx="5526300" cy="31884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소개</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무엇을 목표로 하는지?</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어떻게 구현할 것인지?</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Database</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Web</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Android</a:t>
            </a:r>
            <a:endParaRPr sz="2400">
              <a:solidFill>
                <a:schemeClr val="lt1"/>
              </a:solidFill>
            </a:endParaRPr>
          </a:p>
          <a:p>
            <a:pPr indent="-381000" lvl="0" marL="457200" rtl="0" algn="l">
              <a:lnSpc>
                <a:spcPct val="115000"/>
              </a:lnSpc>
              <a:spcBef>
                <a:spcPts val="0"/>
              </a:spcBef>
              <a:spcAft>
                <a:spcPts val="0"/>
              </a:spcAft>
              <a:buClr>
                <a:schemeClr val="lt1"/>
              </a:buClr>
              <a:buSzPts val="2400"/>
              <a:buAutoNum type="arabicPeriod"/>
            </a:pPr>
            <a:r>
              <a:rPr lang="ko" sz="2400">
                <a:solidFill>
                  <a:schemeClr val="lt1"/>
                </a:solidFill>
              </a:rPr>
              <a:t>iOS</a:t>
            </a:r>
            <a:endParaRPr sz="2400">
              <a:solidFill>
                <a:schemeClr val="lt1"/>
              </a:solidFill>
            </a:endParaRPr>
          </a:p>
        </p:txBody>
      </p:sp>
      <p:sp>
        <p:nvSpPr>
          <p:cNvPr id="66" name="Google Shape;66;p14"/>
          <p:cNvSpPr/>
          <p:nvPr/>
        </p:nvSpPr>
        <p:spPr>
          <a:xfrm>
            <a:off x="596625" y="1046150"/>
            <a:ext cx="12687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313" name="Google Shape;313;p32"/>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314" name="Google Shape;314;p32"/>
          <p:cNvSpPr/>
          <p:nvPr/>
        </p:nvSpPr>
        <p:spPr>
          <a:xfrm rot="5400000">
            <a:off x="5776075" y="4334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15" name="Google Shape;315;p32"/>
          <p:cNvSpPr txBox="1"/>
          <p:nvPr/>
        </p:nvSpPr>
        <p:spPr>
          <a:xfrm>
            <a:off x="5766650" y="3435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1.</a:t>
            </a:r>
            <a:endParaRPr b="1">
              <a:solidFill>
                <a:schemeClr val="lt1"/>
              </a:solidFill>
            </a:endParaRPr>
          </a:p>
        </p:txBody>
      </p:sp>
      <p:sp>
        <p:nvSpPr>
          <p:cNvPr id="316" name="Google Shape;316;p32"/>
          <p:cNvSpPr/>
          <p:nvPr/>
        </p:nvSpPr>
        <p:spPr>
          <a:xfrm rot="5400000">
            <a:off x="17659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17" name="Google Shape;317;p32"/>
          <p:cNvSpPr/>
          <p:nvPr/>
        </p:nvSpPr>
        <p:spPr>
          <a:xfrm rot="5400000">
            <a:off x="1765975" y="1593050"/>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18" name="Google Shape;318;p32"/>
          <p:cNvSpPr txBox="1"/>
          <p:nvPr/>
        </p:nvSpPr>
        <p:spPr>
          <a:xfrm>
            <a:off x="17565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2.</a:t>
            </a:r>
            <a:endParaRPr b="1">
              <a:solidFill>
                <a:schemeClr val="lt1"/>
              </a:solidFill>
            </a:endParaRPr>
          </a:p>
        </p:txBody>
      </p:sp>
      <p:sp>
        <p:nvSpPr>
          <p:cNvPr id="319" name="Google Shape;319;p32"/>
          <p:cNvSpPr txBox="1"/>
          <p:nvPr/>
        </p:nvSpPr>
        <p:spPr>
          <a:xfrm>
            <a:off x="1756550" y="1503200"/>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3.</a:t>
            </a:r>
            <a:endParaRPr b="1">
              <a:solidFill>
                <a:schemeClr val="lt1"/>
              </a:solidFill>
            </a:endParaRPr>
          </a:p>
        </p:txBody>
      </p:sp>
      <p:sp>
        <p:nvSpPr>
          <p:cNvPr id="320" name="Google Shape;320;p32"/>
          <p:cNvSpPr/>
          <p:nvPr/>
        </p:nvSpPr>
        <p:spPr>
          <a:xfrm rot="5400000">
            <a:off x="1765975" y="31580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21" name="Google Shape;321;p32"/>
          <p:cNvSpPr txBox="1"/>
          <p:nvPr/>
        </p:nvSpPr>
        <p:spPr>
          <a:xfrm>
            <a:off x="1756550" y="30681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4.</a:t>
            </a:r>
            <a:endParaRPr b="1">
              <a:solidFill>
                <a:schemeClr val="lt1"/>
              </a:solidFill>
            </a:endParaRPr>
          </a:p>
        </p:txBody>
      </p:sp>
      <p:sp>
        <p:nvSpPr>
          <p:cNvPr id="322" name="Google Shape;322;p32"/>
          <p:cNvSpPr/>
          <p:nvPr/>
        </p:nvSpPr>
        <p:spPr>
          <a:xfrm rot="5400000">
            <a:off x="44336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23" name="Google Shape;323;p32"/>
          <p:cNvSpPr/>
          <p:nvPr/>
        </p:nvSpPr>
        <p:spPr>
          <a:xfrm rot="5400000">
            <a:off x="49095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24" name="Google Shape;324;p32"/>
          <p:cNvSpPr/>
          <p:nvPr/>
        </p:nvSpPr>
        <p:spPr>
          <a:xfrm rot="5400000">
            <a:off x="5420250"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25" name="Google Shape;325;p32"/>
          <p:cNvSpPr txBox="1"/>
          <p:nvPr/>
        </p:nvSpPr>
        <p:spPr>
          <a:xfrm>
            <a:off x="44242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5.</a:t>
            </a:r>
            <a:endParaRPr b="1">
              <a:solidFill>
                <a:schemeClr val="lt1"/>
              </a:solidFill>
            </a:endParaRPr>
          </a:p>
        </p:txBody>
      </p:sp>
      <p:sp>
        <p:nvSpPr>
          <p:cNvPr id="326" name="Google Shape;326;p32"/>
          <p:cNvSpPr txBox="1"/>
          <p:nvPr/>
        </p:nvSpPr>
        <p:spPr>
          <a:xfrm>
            <a:off x="49001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6.</a:t>
            </a:r>
            <a:endParaRPr b="1">
              <a:solidFill>
                <a:schemeClr val="lt1"/>
              </a:solidFill>
            </a:endParaRPr>
          </a:p>
        </p:txBody>
      </p:sp>
      <p:sp>
        <p:nvSpPr>
          <p:cNvPr id="327" name="Google Shape;327;p32"/>
          <p:cNvSpPr/>
          <p:nvPr/>
        </p:nvSpPr>
        <p:spPr>
          <a:xfrm rot="5400000">
            <a:off x="6831850" y="4231300"/>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28" name="Google Shape;328;p32"/>
          <p:cNvSpPr txBox="1"/>
          <p:nvPr/>
        </p:nvSpPr>
        <p:spPr>
          <a:xfrm>
            <a:off x="6822425" y="4141450"/>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8.</a:t>
            </a:r>
            <a:endParaRPr b="1">
              <a:solidFill>
                <a:schemeClr val="lt1"/>
              </a:solidFill>
            </a:endParaRPr>
          </a:p>
        </p:txBody>
      </p:sp>
      <p:sp>
        <p:nvSpPr>
          <p:cNvPr id="329" name="Google Shape;329;p32"/>
          <p:cNvSpPr txBox="1"/>
          <p:nvPr/>
        </p:nvSpPr>
        <p:spPr>
          <a:xfrm>
            <a:off x="5410825"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FFFFFF"/>
                </a:solidFill>
              </a:rPr>
              <a:t>7.</a:t>
            </a:r>
            <a:endParaRPr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335" name="Google Shape;335;p33"/>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336" name="Google Shape;336;p33"/>
          <p:cNvSpPr/>
          <p:nvPr/>
        </p:nvSpPr>
        <p:spPr>
          <a:xfrm rot="5400000">
            <a:off x="5776075" y="4334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37" name="Google Shape;337;p33"/>
          <p:cNvSpPr txBox="1"/>
          <p:nvPr/>
        </p:nvSpPr>
        <p:spPr>
          <a:xfrm>
            <a:off x="5766650" y="3435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V</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3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343" name="Google Shape;343;p34"/>
          <p:cNvPicPr preferRelativeResize="0"/>
          <p:nvPr/>
        </p:nvPicPr>
        <p:blipFill>
          <a:blip r:embed="rId4">
            <a:alphaModFix/>
          </a:blip>
          <a:stretch>
            <a:fillRect/>
          </a:stretch>
        </p:blipFill>
        <p:spPr>
          <a:xfrm>
            <a:off x="594500" y="281475"/>
            <a:ext cx="7956201" cy="4580551"/>
          </a:xfrm>
          <a:prstGeom prst="rect">
            <a:avLst/>
          </a:prstGeom>
          <a:noFill/>
          <a:ln>
            <a:noFill/>
          </a:ln>
        </p:spPr>
      </p:pic>
      <p:sp>
        <p:nvSpPr>
          <p:cNvPr id="344" name="Google Shape;344;p34"/>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rot="5400000">
            <a:off x="3998600" y="2380100"/>
            <a:ext cx="255300" cy="1155900"/>
          </a:xfrm>
          <a:prstGeom prst="ellipse">
            <a:avLst/>
          </a:prstGeom>
          <a:solidFill>
            <a:srgbClr val="595959">
              <a:alpha val="47840"/>
            </a:srgbClr>
          </a:solidFill>
          <a:ln>
            <a:noFill/>
          </a:ln>
          <a:effectLst>
            <a:outerShdw blurRad="57150" rotWithShape="0" algn="bl" dir="5100000" dist="9525">
              <a:srgbClr val="00FF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46" name="Google Shape;346;p34"/>
          <p:cNvSpPr/>
          <p:nvPr/>
        </p:nvSpPr>
        <p:spPr>
          <a:xfrm rot="5400000">
            <a:off x="4356100" y="2952650"/>
            <a:ext cx="273300" cy="539400"/>
          </a:xfrm>
          <a:prstGeom prst="ellipse">
            <a:avLst/>
          </a:prstGeom>
          <a:solidFill>
            <a:srgbClr val="595959">
              <a:alpha val="47840"/>
            </a:srgbClr>
          </a:solidFill>
          <a:ln>
            <a:noFill/>
          </a:ln>
          <a:effectLst>
            <a:outerShdw blurRad="57150" rotWithShape="0" algn="bl" dir="5100000" dist="9525">
              <a:srgbClr val="9900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47" name="Google Shape;347;p34"/>
          <p:cNvSpPr/>
          <p:nvPr/>
        </p:nvSpPr>
        <p:spPr>
          <a:xfrm rot="5400000">
            <a:off x="6605925" y="1379050"/>
            <a:ext cx="751800" cy="2556600"/>
          </a:xfrm>
          <a:prstGeom prst="roundRect">
            <a:avLst>
              <a:gd fmla="val 16667" name="adj"/>
            </a:avLst>
          </a:prstGeom>
          <a:solidFill>
            <a:srgbClr val="5B5B5B">
              <a:alpha val="4885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48" name="Google Shape;348;p34"/>
          <p:cNvSpPr txBox="1"/>
          <p:nvPr/>
        </p:nvSpPr>
        <p:spPr>
          <a:xfrm>
            <a:off x="5845275" y="2428000"/>
            <a:ext cx="22731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차례대로 설명 진행</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54" name="Google Shape;354;p35"/>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5"/>
          <p:cNvPicPr preferRelativeResize="0"/>
          <p:nvPr/>
        </p:nvPicPr>
        <p:blipFill>
          <a:blip r:embed="rId4">
            <a:alphaModFix/>
          </a:blip>
          <a:stretch>
            <a:fillRect/>
          </a:stretch>
        </p:blipFill>
        <p:spPr>
          <a:xfrm>
            <a:off x="255900" y="824350"/>
            <a:ext cx="8633751" cy="4110100"/>
          </a:xfrm>
          <a:prstGeom prst="rect">
            <a:avLst/>
          </a:prstGeom>
          <a:noFill/>
          <a:ln>
            <a:noFill/>
          </a:ln>
        </p:spPr>
      </p:pic>
      <p:sp>
        <p:nvSpPr>
          <p:cNvPr id="356" name="Google Shape;356;p35"/>
          <p:cNvSpPr/>
          <p:nvPr/>
        </p:nvSpPr>
        <p:spPr>
          <a:xfrm rot="5400000">
            <a:off x="3229075" y="-55275"/>
            <a:ext cx="861600" cy="6339000"/>
          </a:xfrm>
          <a:prstGeom prst="ellipse">
            <a:avLst/>
          </a:prstGeom>
          <a:solidFill>
            <a:srgbClr val="595959">
              <a:alpha val="47840"/>
            </a:srgbClr>
          </a:solidFill>
          <a:ln>
            <a:noFill/>
          </a:ln>
          <a:effectLst>
            <a:outerShdw blurRad="57150" rotWithShape="0" algn="bl" dir="5100000" dist="9525">
              <a:srgbClr val="FF0000">
                <a:alpha val="2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57" name="Google Shape;357;p35"/>
          <p:cNvSpPr/>
          <p:nvPr/>
        </p:nvSpPr>
        <p:spPr>
          <a:xfrm rot="5400000">
            <a:off x="4267750" y="-2277462"/>
            <a:ext cx="841500" cy="7811400"/>
          </a:xfrm>
          <a:prstGeom prst="ellipse">
            <a:avLst/>
          </a:prstGeom>
          <a:solidFill>
            <a:srgbClr val="595959">
              <a:alpha val="47840"/>
            </a:srgbClr>
          </a:solidFill>
          <a:ln>
            <a:noFill/>
          </a:ln>
          <a:effectLst>
            <a:outerShdw blurRad="57150" rotWithShape="0" algn="bl" dir="5100000" dist="9525">
              <a:srgbClr val="00FFFF">
                <a:alpha val="5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58" name="Google Shape;358;p35"/>
          <p:cNvSpPr txBox="1"/>
          <p:nvPr/>
        </p:nvSpPr>
        <p:spPr>
          <a:xfrm>
            <a:off x="1224325" y="1392588"/>
            <a:ext cx="72858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쿠키에 아이디가 저장되어 있으면 input value 에 입력</a:t>
            </a:r>
            <a:endParaRPr b="1" sz="2000">
              <a:solidFill>
                <a:schemeClr val="lt1"/>
              </a:solidFill>
            </a:endParaRPr>
          </a:p>
        </p:txBody>
      </p:sp>
      <p:sp>
        <p:nvSpPr>
          <p:cNvPr id="359" name="Google Shape;359;p35"/>
          <p:cNvSpPr txBox="1"/>
          <p:nvPr/>
        </p:nvSpPr>
        <p:spPr>
          <a:xfrm>
            <a:off x="840875" y="2878575"/>
            <a:ext cx="72858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쿠키에 아이디가 저장되어 있으면 체크박</a:t>
            </a:r>
            <a:r>
              <a:rPr b="1" lang="ko" sz="2000">
                <a:solidFill>
                  <a:schemeClr val="lt1"/>
                </a:solidFill>
              </a:rPr>
              <a:t>스 체크</a:t>
            </a:r>
            <a:endParaRPr b="1" sz="2000">
              <a:solidFill>
                <a:schemeClr val="lt1"/>
              </a:solidFill>
            </a:endParaRPr>
          </a:p>
        </p:txBody>
      </p:sp>
      <p:sp>
        <p:nvSpPr>
          <p:cNvPr id="360" name="Google Shape;360;p35"/>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로그인 정보 저장</a:t>
            </a:r>
            <a:endParaRPr b="1" sz="1800">
              <a:solidFill>
                <a:schemeClr val="lt1"/>
              </a:solidFill>
            </a:endParaRPr>
          </a:p>
        </p:txBody>
      </p:sp>
      <p:sp>
        <p:nvSpPr>
          <p:cNvPr id="361" name="Google Shape;361;p35"/>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3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67" name="Google Shape;367;p36"/>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6"/>
          <p:cNvPicPr preferRelativeResize="0"/>
          <p:nvPr/>
        </p:nvPicPr>
        <p:blipFill>
          <a:blip r:embed="rId4">
            <a:alphaModFix/>
          </a:blip>
          <a:stretch>
            <a:fillRect/>
          </a:stretch>
        </p:blipFill>
        <p:spPr>
          <a:xfrm>
            <a:off x="267000" y="846925"/>
            <a:ext cx="8633749" cy="4100250"/>
          </a:xfrm>
          <a:prstGeom prst="rect">
            <a:avLst/>
          </a:prstGeom>
          <a:noFill/>
          <a:ln>
            <a:noFill/>
          </a:ln>
        </p:spPr>
      </p:pic>
      <p:sp>
        <p:nvSpPr>
          <p:cNvPr id="369" name="Google Shape;369;p36"/>
          <p:cNvSpPr/>
          <p:nvPr/>
        </p:nvSpPr>
        <p:spPr>
          <a:xfrm rot="5400000">
            <a:off x="3401075" y="-1277000"/>
            <a:ext cx="979200" cy="6640500"/>
          </a:xfrm>
          <a:prstGeom prst="ellipse">
            <a:avLst/>
          </a:prstGeom>
          <a:solidFill>
            <a:srgbClr val="595959">
              <a:alpha val="47840"/>
            </a:srgbClr>
          </a:solidFill>
          <a:ln>
            <a:noFill/>
          </a:ln>
          <a:effectLst>
            <a:outerShdw blurRad="57150" rotWithShape="0" algn="bl" dir="5100000" dist="9525">
              <a:srgbClr val="00FFFF">
                <a:alpha val="2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70" name="Google Shape;370;p36"/>
          <p:cNvSpPr/>
          <p:nvPr/>
        </p:nvSpPr>
        <p:spPr>
          <a:xfrm rot="5400000">
            <a:off x="4339500" y="473500"/>
            <a:ext cx="954000" cy="7586700"/>
          </a:xfrm>
          <a:prstGeom prst="ellipse">
            <a:avLst/>
          </a:prstGeom>
          <a:solidFill>
            <a:srgbClr val="595959">
              <a:alpha val="47840"/>
            </a:srgbClr>
          </a:solidFill>
          <a:ln>
            <a:noFill/>
          </a:ln>
          <a:effectLst>
            <a:outerShdw blurRad="57150" rotWithShape="0" algn="bl" dir="5100000" dist="9525">
              <a:srgbClr val="00FFFF">
                <a:alpha val="2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71" name="Google Shape;371;p36"/>
          <p:cNvSpPr txBox="1"/>
          <p:nvPr/>
        </p:nvSpPr>
        <p:spPr>
          <a:xfrm>
            <a:off x="1023150" y="1813900"/>
            <a:ext cx="62952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로그인 성공 상관없이 체크 안 되어 있으면 쿠키 제거</a:t>
            </a:r>
            <a:endParaRPr b="1" sz="2000">
              <a:solidFill>
                <a:schemeClr val="lt1"/>
              </a:solidFill>
            </a:endParaRPr>
          </a:p>
        </p:txBody>
      </p:sp>
      <p:sp>
        <p:nvSpPr>
          <p:cNvPr id="372" name="Google Shape;372;p36"/>
          <p:cNvSpPr txBox="1"/>
          <p:nvPr/>
        </p:nvSpPr>
        <p:spPr>
          <a:xfrm>
            <a:off x="1650950" y="4037500"/>
            <a:ext cx="62952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로그인 성공했</a:t>
            </a:r>
            <a:r>
              <a:rPr b="1" lang="ko" sz="2000">
                <a:solidFill>
                  <a:schemeClr val="lt1"/>
                </a:solidFill>
              </a:rPr>
              <a:t>을 때 아이디 저장 체크상태면 쿠키 저장</a:t>
            </a:r>
            <a:endParaRPr b="1" sz="2000">
              <a:solidFill>
                <a:schemeClr val="lt1"/>
              </a:solidFill>
            </a:endParaRPr>
          </a:p>
        </p:txBody>
      </p:sp>
      <p:sp>
        <p:nvSpPr>
          <p:cNvPr id="373" name="Google Shape;373;p36"/>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로그인 정보 저장</a:t>
            </a:r>
            <a:endParaRPr b="1" sz="1800">
              <a:solidFill>
                <a:schemeClr val="lt1"/>
              </a:solidFill>
            </a:endParaRPr>
          </a:p>
        </p:txBody>
      </p:sp>
      <p:sp>
        <p:nvSpPr>
          <p:cNvPr id="374" name="Google Shape;374;p36"/>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380" name="Google Shape;380;p37"/>
          <p:cNvPicPr preferRelativeResize="0"/>
          <p:nvPr/>
        </p:nvPicPr>
        <p:blipFill>
          <a:blip r:embed="rId4">
            <a:alphaModFix/>
          </a:blip>
          <a:stretch>
            <a:fillRect/>
          </a:stretch>
        </p:blipFill>
        <p:spPr>
          <a:xfrm>
            <a:off x="357675" y="884150"/>
            <a:ext cx="3982825" cy="4036449"/>
          </a:xfrm>
          <a:prstGeom prst="rect">
            <a:avLst/>
          </a:prstGeom>
          <a:noFill/>
          <a:ln>
            <a:noFill/>
          </a:ln>
        </p:spPr>
      </p:pic>
      <p:sp>
        <p:nvSpPr>
          <p:cNvPr id="381" name="Google Shape;381;p37"/>
          <p:cNvSpPr/>
          <p:nvPr/>
        </p:nvSpPr>
        <p:spPr>
          <a:xfrm rot="5400000">
            <a:off x="3363325" y="3286300"/>
            <a:ext cx="407400" cy="1069500"/>
          </a:xfrm>
          <a:prstGeom prst="ellipse">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382" name="Google Shape;382;p37"/>
          <p:cNvPicPr preferRelativeResize="0"/>
          <p:nvPr/>
        </p:nvPicPr>
        <p:blipFill>
          <a:blip r:embed="rId5">
            <a:alphaModFix/>
          </a:blip>
          <a:stretch>
            <a:fillRect/>
          </a:stretch>
        </p:blipFill>
        <p:spPr>
          <a:xfrm>
            <a:off x="4719150" y="884150"/>
            <a:ext cx="4057701" cy="4036449"/>
          </a:xfrm>
          <a:prstGeom prst="rect">
            <a:avLst/>
          </a:prstGeom>
          <a:noFill/>
          <a:ln>
            <a:noFill/>
          </a:ln>
        </p:spPr>
      </p:pic>
      <p:sp>
        <p:nvSpPr>
          <p:cNvPr id="383" name="Google Shape;383;p37"/>
          <p:cNvSpPr txBox="1"/>
          <p:nvPr/>
        </p:nvSpPr>
        <p:spPr>
          <a:xfrm>
            <a:off x="7961725" y="213282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37"/>
          <p:cNvPicPr preferRelativeResize="0"/>
          <p:nvPr/>
        </p:nvPicPr>
        <p:blipFill>
          <a:blip r:embed="rId6">
            <a:alphaModFix/>
          </a:blip>
          <a:stretch>
            <a:fillRect/>
          </a:stretch>
        </p:blipFill>
        <p:spPr>
          <a:xfrm>
            <a:off x="409263" y="3617338"/>
            <a:ext cx="3795950" cy="1170737"/>
          </a:xfrm>
          <a:prstGeom prst="rect">
            <a:avLst/>
          </a:prstGeom>
          <a:noFill/>
          <a:ln>
            <a:noFill/>
          </a:ln>
        </p:spPr>
      </p:pic>
      <p:pic>
        <p:nvPicPr>
          <p:cNvPr id="385" name="Google Shape;385;p37"/>
          <p:cNvPicPr preferRelativeResize="0"/>
          <p:nvPr/>
        </p:nvPicPr>
        <p:blipFill>
          <a:blip r:embed="rId7">
            <a:alphaModFix/>
          </a:blip>
          <a:stretch>
            <a:fillRect/>
          </a:stretch>
        </p:blipFill>
        <p:spPr>
          <a:xfrm>
            <a:off x="357675" y="1140850"/>
            <a:ext cx="3931250" cy="348875"/>
          </a:xfrm>
          <a:prstGeom prst="rect">
            <a:avLst/>
          </a:prstGeom>
          <a:noFill/>
          <a:ln>
            <a:noFill/>
          </a:ln>
        </p:spPr>
      </p:pic>
      <p:pic>
        <p:nvPicPr>
          <p:cNvPr id="386" name="Google Shape;386;p37"/>
          <p:cNvPicPr preferRelativeResize="0"/>
          <p:nvPr/>
        </p:nvPicPr>
        <p:blipFill>
          <a:blip r:embed="rId8">
            <a:alphaModFix/>
          </a:blip>
          <a:stretch>
            <a:fillRect/>
          </a:stretch>
        </p:blipFill>
        <p:spPr>
          <a:xfrm>
            <a:off x="477475" y="1140850"/>
            <a:ext cx="3863025" cy="348875"/>
          </a:xfrm>
          <a:prstGeom prst="rect">
            <a:avLst/>
          </a:prstGeom>
          <a:noFill/>
          <a:ln>
            <a:noFill/>
          </a:ln>
        </p:spPr>
      </p:pic>
      <p:sp>
        <p:nvSpPr>
          <p:cNvPr id="387" name="Google Shape;387;p37"/>
          <p:cNvSpPr/>
          <p:nvPr/>
        </p:nvSpPr>
        <p:spPr>
          <a:xfrm rot="3621646">
            <a:off x="3692799" y="2377401"/>
            <a:ext cx="302707" cy="2025441"/>
          </a:xfrm>
          <a:prstGeom prst="downArrow">
            <a:avLst>
              <a:gd fmla="val 50000" name="adj1"/>
              <a:gd fmla="val 53168"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회원가입</a:t>
            </a:r>
            <a:endParaRPr b="1" sz="1800">
              <a:solidFill>
                <a:schemeClr val="lt1"/>
              </a:solidFill>
            </a:endParaRPr>
          </a:p>
        </p:txBody>
      </p:sp>
      <p:sp>
        <p:nvSpPr>
          <p:cNvPr id="389" name="Google Shape;389;p37"/>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rot="5400000">
            <a:off x="1665950" y="2365300"/>
            <a:ext cx="1253400" cy="3757500"/>
          </a:xfrm>
          <a:prstGeom prst="roundRect">
            <a:avLst>
              <a:gd fmla="val 16667" name="adj"/>
            </a:avLst>
          </a:prstGeom>
          <a:solidFill>
            <a:srgbClr val="595959">
              <a:alpha val="47840"/>
            </a:srgbClr>
          </a:solidFill>
          <a:ln>
            <a:noFill/>
          </a:ln>
          <a:effectLst>
            <a:outerShdw blurRad="57150" rotWithShape="0" algn="bl" dir="5100000" dist="9525">
              <a:srgbClr val="FF0000">
                <a:alpha val="2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91" name="Google Shape;391;p37"/>
          <p:cNvSpPr txBox="1"/>
          <p:nvPr/>
        </p:nvSpPr>
        <p:spPr>
          <a:xfrm>
            <a:off x="4719150" y="351375"/>
            <a:ext cx="4542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Daum 우편번호 찾기 API 사용</a:t>
            </a:r>
            <a:endParaRPr b="1"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397" name="Google Shape;397;p38"/>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txBox="1"/>
          <p:nvPr/>
        </p:nvSpPr>
        <p:spPr>
          <a:xfrm>
            <a:off x="4743575" y="1591775"/>
            <a:ext cx="25530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lt1"/>
                </a:solidFill>
              </a:rPr>
              <a:t>로그인 여부 상관없이 </a:t>
            </a:r>
            <a:endParaRPr>
              <a:solidFill>
                <a:schemeClr val="lt1"/>
              </a:solidFill>
            </a:endParaRPr>
          </a:p>
          <a:p>
            <a:pPr indent="0" lvl="0" marL="0" rtl="0" algn="l">
              <a:spcBef>
                <a:spcPts val="0"/>
              </a:spcBef>
              <a:spcAft>
                <a:spcPts val="0"/>
              </a:spcAft>
              <a:buNone/>
            </a:pPr>
            <a:r>
              <a:rPr lang="ko">
                <a:solidFill>
                  <a:schemeClr val="lt1"/>
                </a:solidFill>
              </a:rPr>
              <a:t>체크여부</a:t>
            </a:r>
            <a:r>
              <a:rPr lang="ko">
                <a:solidFill>
                  <a:schemeClr val="lt1"/>
                </a:solidFill>
              </a:rPr>
              <a:t> </a:t>
            </a:r>
            <a:r>
              <a:rPr lang="ko">
                <a:solidFill>
                  <a:schemeClr val="lt1"/>
                </a:solidFill>
              </a:rPr>
              <a:t>확인하고 체크값 제어</a:t>
            </a:r>
            <a:endParaRPr>
              <a:solidFill>
                <a:schemeClr val="lt1"/>
              </a:solidFill>
            </a:endParaRPr>
          </a:p>
        </p:txBody>
      </p:sp>
      <p:pic>
        <p:nvPicPr>
          <p:cNvPr id="399" name="Google Shape;399;p38"/>
          <p:cNvPicPr preferRelativeResize="0"/>
          <p:nvPr/>
        </p:nvPicPr>
        <p:blipFill>
          <a:blip r:embed="rId4">
            <a:alphaModFix/>
          </a:blip>
          <a:stretch>
            <a:fillRect/>
          </a:stretch>
        </p:blipFill>
        <p:spPr>
          <a:xfrm>
            <a:off x="931975" y="889950"/>
            <a:ext cx="7280050" cy="4118625"/>
          </a:xfrm>
          <a:prstGeom prst="rect">
            <a:avLst/>
          </a:prstGeom>
          <a:noFill/>
          <a:ln>
            <a:noFill/>
          </a:ln>
        </p:spPr>
      </p:pic>
      <p:pic>
        <p:nvPicPr>
          <p:cNvPr id="400" name="Google Shape;400;p38"/>
          <p:cNvPicPr preferRelativeResize="0"/>
          <p:nvPr/>
        </p:nvPicPr>
        <p:blipFill>
          <a:blip r:embed="rId5">
            <a:alphaModFix/>
          </a:blip>
          <a:stretch>
            <a:fillRect/>
          </a:stretch>
        </p:blipFill>
        <p:spPr>
          <a:xfrm>
            <a:off x="7752575" y="1100463"/>
            <a:ext cx="841625" cy="400450"/>
          </a:xfrm>
          <a:prstGeom prst="rect">
            <a:avLst/>
          </a:prstGeom>
          <a:noFill/>
          <a:ln>
            <a:noFill/>
          </a:ln>
          <a:effectLst>
            <a:outerShdw blurRad="57150" rotWithShape="0" algn="bl" dir="5400000" dist="47625">
              <a:srgbClr val="000000">
                <a:alpha val="50000"/>
              </a:srgbClr>
            </a:outerShdw>
          </a:effectLst>
        </p:spPr>
      </p:pic>
      <p:sp>
        <p:nvSpPr>
          <p:cNvPr id="401" name="Google Shape;401;p38"/>
          <p:cNvSpPr/>
          <p:nvPr/>
        </p:nvSpPr>
        <p:spPr>
          <a:xfrm>
            <a:off x="7469550" y="1157525"/>
            <a:ext cx="195300" cy="260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rot="5400000">
            <a:off x="6675225" y="833850"/>
            <a:ext cx="535200" cy="978300"/>
          </a:xfrm>
          <a:prstGeom prst="ellipse">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03" name="Google Shape;403;p38"/>
          <p:cNvSpPr/>
          <p:nvPr/>
        </p:nvSpPr>
        <p:spPr>
          <a:xfrm rot="5400000">
            <a:off x="7869650" y="1186675"/>
            <a:ext cx="206700" cy="390000"/>
          </a:xfrm>
          <a:prstGeom prst="ellipse">
            <a:avLst/>
          </a:prstGeom>
          <a:solidFill>
            <a:srgbClr val="595959">
              <a:alpha val="47840"/>
            </a:srgbClr>
          </a:solidFill>
          <a:ln>
            <a:noFill/>
          </a:ln>
          <a:effectLst>
            <a:outerShdw blurRad="57150" rotWithShape="0" algn="bl" dir="5100000" dist="9525">
              <a:srgbClr val="00FF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04" name="Google Shape;404;p38"/>
          <p:cNvSpPr/>
          <p:nvPr/>
        </p:nvSpPr>
        <p:spPr>
          <a:xfrm rot="5400000">
            <a:off x="8259650" y="1186675"/>
            <a:ext cx="206700" cy="390000"/>
          </a:xfrm>
          <a:prstGeom prst="ellipse">
            <a:avLst/>
          </a:prstGeom>
          <a:solidFill>
            <a:srgbClr val="595959">
              <a:alpha val="47840"/>
            </a:srgbClr>
          </a:solidFill>
          <a:ln>
            <a:noFill/>
          </a:ln>
          <a:effectLst>
            <a:outerShdw blurRad="57150" rotWithShape="0" algn="bl" dir="5100000" dist="9525">
              <a:srgbClr val="00FF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405" name="Google Shape;405;p38"/>
          <p:cNvPicPr preferRelativeResize="0"/>
          <p:nvPr/>
        </p:nvPicPr>
        <p:blipFill>
          <a:blip r:embed="rId6">
            <a:alphaModFix/>
          </a:blip>
          <a:stretch>
            <a:fillRect/>
          </a:stretch>
        </p:blipFill>
        <p:spPr>
          <a:xfrm>
            <a:off x="2759105" y="1807375"/>
            <a:ext cx="5835094" cy="1241762"/>
          </a:xfrm>
          <a:prstGeom prst="rect">
            <a:avLst/>
          </a:prstGeom>
          <a:noFill/>
          <a:ln>
            <a:noFill/>
          </a:ln>
        </p:spPr>
      </p:pic>
      <p:sp>
        <p:nvSpPr>
          <p:cNvPr id="406" name="Google Shape;406;p38"/>
          <p:cNvSpPr/>
          <p:nvPr/>
        </p:nvSpPr>
        <p:spPr>
          <a:xfrm rot="5400000">
            <a:off x="3836575" y="2271725"/>
            <a:ext cx="418800" cy="1006200"/>
          </a:xfrm>
          <a:prstGeom prst="ellipse">
            <a:avLst/>
          </a:prstGeom>
          <a:solidFill>
            <a:srgbClr val="595959">
              <a:alpha val="47840"/>
            </a:srgbClr>
          </a:solidFill>
          <a:ln>
            <a:noFill/>
          </a:ln>
          <a:effectLst>
            <a:outerShdw blurRad="57150" rotWithShape="0" algn="bl" dir="5100000" dist="9525">
              <a:srgbClr val="9900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07" name="Google Shape;407;p38"/>
          <p:cNvSpPr txBox="1"/>
          <p:nvPr/>
        </p:nvSpPr>
        <p:spPr>
          <a:xfrm>
            <a:off x="7122875" y="379925"/>
            <a:ext cx="16494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로그인 성공</a:t>
            </a:r>
            <a:endParaRPr b="1" sz="2000">
              <a:solidFill>
                <a:schemeClr val="lt1"/>
              </a:solidFill>
            </a:endParaRPr>
          </a:p>
        </p:txBody>
      </p:sp>
      <p:sp>
        <p:nvSpPr>
          <p:cNvPr id="408" name="Google Shape;408;p38"/>
          <p:cNvSpPr txBox="1"/>
          <p:nvPr/>
        </p:nvSpPr>
        <p:spPr>
          <a:xfrm>
            <a:off x="4986474" y="2545475"/>
            <a:ext cx="32928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결과 출력 전용 페이지</a:t>
            </a:r>
            <a:endParaRPr b="1" sz="2000">
              <a:solidFill>
                <a:schemeClr val="lt1"/>
              </a:solidFill>
            </a:endParaRPr>
          </a:p>
        </p:txBody>
      </p:sp>
      <p:sp>
        <p:nvSpPr>
          <p:cNvPr id="409" name="Google Shape;409;p38"/>
          <p:cNvSpPr/>
          <p:nvPr/>
        </p:nvSpPr>
        <p:spPr>
          <a:xfrm rot="5400000">
            <a:off x="3381600" y="1245925"/>
            <a:ext cx="565200" cy="1733400"/>
          </a:xfrm>
          <a:prstGeom prst="roundRect">
            <a:avLst>
              <a:gd fmla="val 16667" name="adj"/>
            </a:avLst>
          </a:prstGeom>
          <a:solidFill>
            <a:srgbClr val="5B5B5B">
              <a:alpha val="4885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10" name="Google Shape;410;p38"/>
          <p:cNvSpPr txBox="1"/>
          <p:nvPr/>
        </p:nvSpPr>
        <p:spPr>
          <a:xfrm>
            <a:off x="2839500" y="1883275"/>
            <a:ext cx="22731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로그아</a:t>
            </a:r>
            <a:r>
              <a:rPr b="1" lang="ko" sz="2000">
                <a:solidFill>
                  <a:schemeClr val="lt1"/>
                </a:solidFill>
              </a:rPr>
              <a:t>웃 기능</a:t>
            </a:r>
            <a:endParaRPr b="1" sz="2000">
              <a:solidFill>
                <a:schemeClr val="lt1"/>
              </a:solidFill>
            </a:endParaRPr>
          </a:p>
        </p:txBody>
      </p:sp>
      <p:sp>
        <p:nvSpPr>
          <p:cNvPr id="411" name="Google Shape;411;p38"/>
          <p:cNvSpPr/>
          <p:nvPr/>
        </p:nvSpPr>
        <p:spPr>
          <a:xfrm>
            <a:off x="4670125" y="2644625"/>
            <a:ext cx="195300" cy="260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로그인 &amp; 로그아웃</a:t>
            </a:r>
            <a:endParaRPr b="1" sz="1800">
              <a:solidFill>
                <a:schemeClr val="lt1"/>
              </a:solidFill>
            </a:endParaRPr>
          </a:p>
        </p:txBody>
      </p:sp>
      <p:sp>
        <p:nvSpPr>
          <p:cNvPr id="413" name="Google Shape;413;p38"/>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3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19" name="Google Shape;419;p39"/>
          <p:cNvSpPr/>
          <p:nvPr/>
        </p:nvSpPr>
        <p:spPr>
          <a:xfrm rot="5400000">
            <a:off x="3363325" y="3133675"/>
            <a:ext cx="407400" cy="1069500"/>
          </a:xfrm>
          <a:prstGeom prst="ellipse">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420" name="Google Shape;420;p39"/>
          <p:cNvPicPr preferRelativeResize="0"/>
          <p:nvPr/>
        </p:nvPicPr>
        <p:blipFill>
          <a:blip r:embed="rId4">
            <a:alphaModFix/>
          </a:blip>
          <a:stretch>
            <a:fillRect/>
          </a:stretch>
        </p:blipFill>
        <p:spPr>
          <a:xfrm>
            <a:off x="3147626" y="179200"/>
            <a:ext cx="5688175" cy="4785076"/>
          </a:xfrm>
          <a:prstGeom prst="rect">
            <a:avLst/>
          </a:prstGeom>
          <a:noFill/>
          <a:ln>
            <a:noFill/>
          </a:ln>
        </p:spPr>
      </p:pic>
      <p:pic>
        <p:nvPicPr>
          <p:cNvPr id="421" name="Google Shape;421;p39"/>
          <p:cNvPicPr preferRelativeResize="0"/>
          <p:nvPr/>
        </p:nvPicPr>
        <p:blipFill>
          <a:blip r:embed="rId5">
            <a:alphaModFix/>
          </a:blip>
          <a:stretch>
            <a:fillRect/>
          </a:stretch>
        </p:blipFill>
        <p:spPr>
          <a:xfrm>
            <a:off x="356100" y="899525"/>
            <a:ext cx="8479825" cy="4064750"/>
          </a:xfrm>
          <a:prstGeom prst="rect">
            <a:avLst/>
          </a:prstGeom>
          <a:noFill/>
          <a:ln>
            <a:noFill/>
          </a:ln>
        </p:spPr>
      </p:pic>
      <p:sp>
        <p:nvSpPr>
          <p:cNvPr id="422" name="Google Shape;422;p39"/>
          <p:cNvSpPr/>
          <p:nvPr/>
        </p:nvSpPr>
        <p:spPr>
          <a:xfrm rot="5400000">
            <a:off x="5633674" y="-2393075"/>
            <a:ext cx="716100" cy="5780400"/>
          </a:xfrm>
          <a:prstGeom prst="roundRect">
            <a:avLst>
              <a:gd fmla="val 16667" name="adj"/>
            </a:avLst>
          </a:prstGeom>
          <a:solidFill>
            <a:srgbClr val="595959">
              <a:alpha val="47840"/>
            </a:srgbClr>
          </a:solidFill>
          <a:ln>
            <a:noFill/>
          </a:ln>
          <a:effectLst>
            <a:outerShdw blurRad="57150" rotWithShape="0" algn="bl" dir="5100000" dist="9525">
              <a:srgbClr val="FF0000">
                <a:alpha val="5299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23" name="Google Shape;423;p39"/>
          <p:cNvSpPr/>
          <p:nvPr/>
        </p:nvSpPr>
        <p:spPr>
          <a:xfrm rot="5400000">
            <a:off x="2131575" y="3483650"/>
            <a:ext cx="427800" cy="904800"/>
          </a:xfrm>
          <a:prstGeom prst="ellipse">
            <a:avLst/>
          </a:prstGeom>
          <a:solidFill>
            <a:srgbClr val="595959">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24" name="Google Shape;424;p39"/>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결과 출력 전용 페이지</a:t>
            </a:r>
            <a:endParaRPr b="1" sz="1800">
              <a:solidFill>
                <a:schemeClr val="lt1"/>
              </a:solidFill>
            </a:endParaRPr>
          </a:p>
        </p:txBody>
      </p:sp>
      <p:sp>
        <p:nvSpPr>
          <p:cNvPr id="425" name="Google Shape;425;p39"/>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txBox="1"/>
          <p:nvPr/>
        </p:nvSpPr>
        <p:spPr>
          <a:xfrm>
            <a:off x="3203175" y="267775"/>
            <a:ext cx="57804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각 Controller 마다 상단에 문자열 상수로 등록된 주소</a:t>
            </a:r>
            <a:endParaRPr b="1" sz="1800">
              <a:solidFill>
                <a:schemeClr val="lt1"/>
              </a:solidFill>
            </a:endParaRPr>
          </a:p>
        </p:txBody>
      </p:sp>
      <p:sp>
        <p:nvSpPr>
          <p:cNvPr id="427" name="Google Shape;427;p39"/>
          <p:cNvSpPr txBox="1"/>
          <p:nvPr/>
        </p:nvSpPr>
        <p:spPr>
          <a:xfrm>
            <a:off x="4400300" y="3464725"/>
            <a:ext cx="40185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Controller에서 Model로 전달받은 </a:t>
            </a:r>
            <a:endParaRPr b="1" sz="1800">
              <a:solidFill>
                <a:schemeClr val="lt1"/>
              </a:solidFill>
            </a:endParaRPr>
          </a:p>
          <a:p>
            <a:pPr indent="0" lvl="0" marL="0" rtl="0" algn="l">
              <a:spcBef>
                <a:spcPts val="0"/>
              </a:spcBef>
              <a:spcAft>
                <a:spcPts val="0"/>
              </a:spcAft>
              <a:buNone/>
            </a:pPr>
            <a:r>
              <a:rPr b="1" lang="ko" sz="1800">
                <a:solidFill>
                  <a:schemeClr val="lt1"/>
                </a:solidFill>
              </a:rPr>
              <a:t>결과값을 판별해서 JavaScript 실행</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4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433" name="Google Shape;433;p40"/>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434" name="Google Shape;434;p40"/>
          <p:cNvSpPr/>
          <p:nvPr/>
        </p:nvSpPr>
        <p:spPr>
          <a:xfrm rot="5400000">
            <a:off x="17659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35" name="Google Shape;435;p40"/>
          <p:cNvSpPr/>
          <p:nvPr/>
        </p:nvSpPr>
        <p:spPr>
          <a:xfrm rot="5400000">
            <a:off x="1765975" y="1593050"/>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36" name="Google Shape;436;p40"/>
          <p:cNvSpPr txBox="1"/>
          <p:nvPr/>
        </p:nvSpPr>
        <p:spPr>
          <a:xfrm>
            <a:off x="17565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2.</a:t>
            </a:r>
            <a:endParaRPr b="1">
              <a:solidFill>
                <a:schemeClr val="lt1"/>
              </a:solidFill>
            </a:endParaRPr>
          </a:p>
        </p:txBody>
      </p:sp>
      <p:sp>
        <p:nvSpPr>
          <p:cNvPr id="437" name="Google Shape;437;p40"/>
          <p:cNvSpPr txBox="1"/>
          <p:nvPr/>
        </p:nvSpPr>
        <p:spPr>
          <a:xfrm>
            <a:off x="1756550" y="1503200"/>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3.</a:t>
            </a:r>
            <a:endParaRPr b="1">
              <a:solidFill>
                <a:schemeClr val="lt1"/>
              </a:solidFill>
            </a:endParaRPr>
          </a:p>
        </p:txBody>
      </p:sp>
      <p:sp>
        <p:nvSpPr>
          <p:cNvPr id="438" name="Google Shape;438;p40"/>
          <p:cNvSpPr/>
          <p:nvPr/>
        </p:nvSpPr>
        <p:spPr>
          <a:xfrm rot="5400000">
            <a:off x="3039775" y="114675"/>
            <a:ext cx="213000" cy="2099700"/>
          </a:xfrm>
          <a:prstGeom prst="roundRect">
            <a:avLst>
              <a:gd fmla="val 16667" name="adj"/>
            </a:avLst>
          </a:prstGeom>
          <a:solidFill>
            <a:srgbClr val="BD0000">
              <a:alpha val="35000"/>
            </a:srgbClr>
          </a:solidFill>
          <a:ln>
            <a:noFill/>
          </a:ln>
          <a:effectLst>
            <a:outerShdw blurRad="57150" rotWithShape="0" algn="bl" dir="5100000" dist="9525">
              <a:srgbClr val="FF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39" name="Google Shape;439;p40"/>
          <p:cNvSpPr txBox="1"/>
          <p:nvPr/>
        </p:nvSpPr>
        <p:spPr>
          <a:xfrm>
            <a:off x="4253125" y="944625"/>
            <a:ext cx="29631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t>검색 기능과 랭킹 기능 구현</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4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45" name="Google Shape;445;p41"/>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41"/>
          <p:cNvPicPr preferRelativeResize="0"/>
          <p:nvPr/>
        </p:nvPicPr>
        <p:blipFill rotWithShape="1">
          <a:blip r:embed="rId4">
            <a:alphaModFix/>
          </a:blip>
          <a:srcRect b="50354" l="0" r="17115" t="0"/>
          <a:stretch/>
        </p:blipFill>
        <p:spPr>
          <a:xfrm>
            <a:off x="599525" y="1044350"/>
            <a:ext cx="7994672" cy="3838525"/>
          </a:xfrm>
          <a:prstGeom prst="rect">
            <a:avLst/>
          </a:prstGeom>
          <a:noFill/>
          <a:ln>
            <a:noFill/>
          </a:ln>
        </p:spPr>
      </p:pic>
      <p:sp>
        <p:nvSpPr>
          <p:cNvPr id="447" name="Google Shape;447;p41"/>
          <p:cNvSpPr/>
          <p:nvPr/>
        </p:nvSpPr>
        <p:spPr>
          <a:xfrm rot="5400000">
            <a:off x="4495601" y="-111100"/>
            <a:ext cx="347700" cy="2658600"/>
          </a:xfrm>
          <a:prstGeom prst="roundRect">
            <a:avLst>
              <a:gd fmla="val 16667" name="adj"/>
            </a:avLst>
          </a:prstGeom>
          <a:solidFill>
            <a:srgbClr val="BD0000">
              <a:alpha val="35000"/>
            </a:srgbClr>
          </a:solidFill>
          <a:ln>
            <a:noFill/>
          </a:ln>
          <a:effectLst>
            <a:outerShdw blurRad="57150" rotWithShape="0" algn="bl" dir="5100000" dist="9525">
              <a:srgbClr val="FF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48" name="Google Shape;448;p41"/>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검색기능</a:t>
            </a:r>
            <a:endParaRPr b="1" sz="1800">
              <a:solidFill>
                <a:schemeClr val="lt1"/>
              </a:solidFill>
            </a:endParaRPr>
          </a:p>
        </p:txBody>
      </p:sp>
      <p:sp>
        <p:nvSpPr>
          <p:cNvPr id="449" name="Google Shape;449;p41"/>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txBox="1"/>
          <p:nvPr/>
        </p:nvSpPr>
        <p:spPr>
          <a:xfrm>
            <a:off x="3287225" y="522175"/>
            <a:ext cx="50571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option= 카테고리 &amp; keyword = 키워드</a:t>
            </a:r>
            <a:endParaRPr b="1"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2" name="Google Shape;72;p15"/>
          <p:cNvSpPr txBox="1"/>
          <p:nvPr/>
        </p:nvSpPr>
        <p:spPr>
          <a:xfrm>
            <a:off x="765600" y="1576050"/>
            <a:ext cx="27720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약쏙 </a:t>
            </a:r>
            <a:r>
              <a:rPr b="1" lang="ko" sz="2400">
                <a:solidFill>
                  <a:schemeClr val="lt1"/>
                </a:solidFill>
              </a:rPr>
              <a:t>이란?</a:t>
            </a:r>
            <a:endParaRPr b="1" sz="2400">
              <a:solidFill>
                <a:schemeClr val="lt1"/>
              </a:solidFill>
            </a:endParaRPr>
          </a:p>
        </p:txBody>
      </p:sp>
      <p:sp>
        <p:nvSpPr>
          <p:cNvPr id="73" name="Google Shape;73;p15"/>
          <p:cNvSpPr/>
          <p:nvPr/>
        </p:nvSpPr>
        <p:spPr>
          <a:xfrm rot="5400000">
            <a:off x="3864475" y="-815575"/>
            <a:ext cx="1392600" cy="83271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4" name="Google Shape;74;p15"/>
          <p:cNvSpPr txBox="1"/>
          <p:nvPr>
            <p:ph idx="1" type="subTitle"/>
          </p:nvPr>
        </p:nvSpPr>
        <p:spPr>
          <a:xfrm>
            <a:off x="596625" y="2759725"/>
            <a:ext cx="7434900" cy="1571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Char char="●"/>
            </a:pPr>
            <a:r>
              <a:rPr lang="ko" sz="2400">
                <a:solidFill>
                  <a:schemeClr val="lt1"/>
                </a:solidFill>
              </a:rPr>
              <a:t>필요한 약 정보를 쏙쏙 골라 제공한다는 의미.</a:t>
            </a:r>
            <a:endParaRPr sz="2400">
              <a:solidFill>
                <a:schemeClr val="lt1"/>
              </a:solidFill>
            </a:endParaRPr>
          </a:p>
          <a:p>
            <a:pPr indent="-381000" lvl="0" marL="457200" rtl="0" algn="l">
              <a:lnSpc>
                <a:spcPct val="150000"/>
              </a:lnSpc>
              <a:spcBef>
                <a:spcPts val="0"/>
              </a:spcBef>
              <a:spcAft>
                <a:spcPts val="0"/>
              </a:spcAft>
              <a:buClr>
                <a:schemeClr val="lt1"/>
              </a:buClr>
              <a:buSzPts val="2400"/>
              <a:buChar char="●"/>
            </a:pPr>
            <a:r>
              <a:rPr lang="ko" sz="2400">
                <a:solidFill>
                  <a:schemeClr val="lt1"/>
                </a:solidFill>
              </a:rPr>
              <a:t>확실한 정보를 소비자에게 제공할 것이라는 약속.</a:t>
            </a:r>
            <a:endParaRPr sz="2400">
              <a:solidFill>
                <a:schemeClr val="lt1"/>
              </a:solidFill>
            </a:endParaRPr>
          </a:p>
        </p:txBody>
      </p:sp>
      <p:sp>
        <p:nvSpPr>
          <p:cNvPr id="75" name="Google Shape;75;p15"/>
          <p:cNvSpPr txBox="1"/>
          <p:nvPr/>
        </p:nvSpPr>
        <p:spPr>
          <a:xfrm>
            <a:off x="477275" y="500425"/>
            <a:ext cx="19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1.	소개</a:t>
            </a:r>
            <a:endParaRPr b="1" sz="2400">
              <a:solidFill>
                <a:schemeClr val="lt1"/>
              </a:solidFill>
            </a:endParaRPr>
          </a:p>
        </p:txBody>
      </p:sp>
      <p:sp>
        <p:nvSpPr>
          <p:cNvPr id="76" name="Google Shape;76;p15"/>
          <p:cNvSpPr/>
          <p:nvPr/>
        </p:nvSpPr>
        <p:spPr>
          <a:xfrm>
            <a:off x="596625" y="1046150"/>
            <a:ext cx="1365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840150" y="2204250"/>
            <a:ext cx="2622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56" name="Google Shape;456;p42"/>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42"/>
          <p:cNvPicPr preferRelativeResize="0"/>
          <p:nvPr/>
        </p:nvPicPr>
        <p:blipFill>
          <a:blip r:embed="rId4">
            <a:alphaModFix/>
          </a:blip>
          <a:stretch>
            <a:fillRect/>
          </a:stretch>
        </p:blipFill>
        <p:spPr>
          <a:xfrm>
            <a:off x="734900" y="83412"/>
            <a:ext cx="7674200" cy="4942425"/>
          </a:xfrm>
          <a:prstGeom prst="rect">
            <a:avLst/>
          </a:prstGeom>
          <a:noFill/>
          <a:ln>
            <a:noFill/>
          </a:ln>
        </p:spPr>
      </p:pic>
      <p:sp>
        <p:nvSpPr>
          <p:cNvPr id="458" name="Google Shape;458;p42"/>
          <p:cNvSpPr/>
          <p:nvPr/>
        </p:nvSpPr>
        <p:spPr>
          <a:xfrm rot="5400000">
            <a:off x="3414625" y="768725"/>
            <a:ext cx="1141500" cy="5907000"/>
          </a:xfrm>
          <a:prstGeom prst="roundRect">
            <a:avLst>
              <a:gd fmla="val 16667" name="adj"/>
            </a:avLst>
          </a:prstGeom>
          <a:solidFill>
            <a:srgbClr val="8B8B8B">
              <a:alpha val="47840"/>
            </a:srgbClr>
          </a:solidFill>
          <a:ln>
            <a:noFill/>
          </a:ln>
          <a:effectLst>
            <a:outerShdw blurRad="57150" rotWithShape="0" algn="bl" dir="5100000" dist="9525">
              <a:srgbClr val="FF00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59" name="Google Shape;459;p42"/>
          <p:cNvSpPr/>
          <p:nvPr/>
        </p:nvSpPr>
        <p:spPr>
          <a:xfrm rot="5400000">
            <a:off x="4516275" y="-2579375"/>
            <a:ext cx="837600" cy="6836100"/>
          </a:xfrm>
          <a:prstGeom prst="roundRect">
            <a:avLst>
              <a:gd fmla="val 16667" name="adj"/>
            </a:avLst>
          </a:prstGeom>
          <a:solidFill>
            <a:srgbClr val="8B8B8B">
              <a:alpha val="47840"/>
            </a:srgbClr>
          </a:solidFill>
          <a:ln>
            <a:noFill/>
          </a:ln>
          <a:effectLst>
            <a:outerShdw blurRad="57150" rotWithShape="0" algn="bl" dir="5100000" dist="9525">
              <a:srgbClr val="00FF00">
                <a:alpha val="92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60" name="Google Shape;460;p42"/>
          <p:cNvSpPr txBox="1"/>
          <p:nvPr/>
        </p:nvSpPr>
        <p:spPr>
          <a:xfrm>
            <a:off x="1682975" y="435625"/>
            <a:ext cx="65418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전달되는 page 값 없을 경우 1 (첫 번째 페이지)</a:t>
            </a:r>
            <a:endParaRPr b="1" sz="1800">
              <a:solidFill>
                <a:schemeClr val="lt1"/>
              </a:solidFill>
            </a:endParaRPr>
          </a:p>
          <a:p>
            <a:pPr indent="0" lvl="0" marL="0" rtl="0" algn="l">
              <a:spcBef>
                <a:spcPts val="0"/>
              </a:spcBef>
              <a:spcAft>
                <a:spcPts val="0"/>
              </a:spcAft>
              <a:buNone/>
            </a:pPr>
            <a:r>
              <a:rPr b="1" lang="ko" sz="1800">
                <a:solidFill>
                  <a:schemeClr val="lt1"/>
                </a:solidFill>
              </a:rPr>
              <a:t>option, keyword 값 없을 경우 전체 리스트 출력</a:t>
            </a:r>
            <a:endParaRPr b="1" sz="1800">
              <a:solidFill>
                <a:schemeClr val="lt1"/>
              </a:solidFill>
            </a:endParaRPr>
          </a:p>
        </p:txBody>
      </p:sp>
      <p:sp>
        <p:nvSpPr>
          <p:cNvPr id="461" name="Google Shape;461;p42"/>
          <p:cNvSpPr txBox="1"/>
          <p:nvPr/>
        </p:nvSpPr>
        <p:spPr>
          <a:xfrm>
            <a:off x="1228825" y="3319175"/>
            <a:ext cx="65418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검색해서 들어온 경우 일반적인 pagenation 객체에</a:t>
            </a:r>
            <a:endParaRPr b="1" sz="1800">
              <a:solidFill>
                <a:schemeClr val="lt1"/>
              </a:solidFill>
            </a:endParaRPr>
          </a:p>
          <a:p>
            <a:pPr indent="0" lvl="0" marL="0" rtl="0" algn="l">
              <a:spcBef>
                <a:spcPts val="0"/>
              </a:spcBef>
              <a:spcAft>
                <a:spcPts val="0"/>
              </a:spcAft>
              <a:buNone/>
            </a:pPr>
            <a:r>
              <a:rPr b="1" lang="ko" sz="1800">
                <a:solidFill>
                  <a:schemeClr val="lt1"/>
                </a:solidFill>
              </a:rPr>
              <a:t>option, keyword 값을 넣어줌</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4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67" name="Google Shape;467;p43"/>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43"/>
          <p:cNvPicPr preferRelativeResize="0"/>
          <p:nvPr/>
        </p:nvPicPr>
        <p:blipFill>
          <a:blip r:embed="rId4">
            <a:alphaModFix/>
          </a:blip>
          <a:stretch>
            <a:fillRect/>
          </a:stretch>
        </p:blipFill>
        <p:spPr>
          <a:xfrm>
            <a:off x="3606225" y="136800"/>
            <a:ext cx="4793562" cy="4869925"/>
          </a:xfrm>
          <a:prstGeom prst="rect">
            <a:avLst/>
          </a:prstGeom>
          <a:noFill/>
          <a:ln>
            <a:noFill/>
          </a:ln>
        </p:spPr>
      </p:pic>
      <p:sp>
        <p:nvSpPr>
          <p:cNvPr id="469" name="Google Shape;469;p43"/>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MyBatis 응용</a:t>
            </a:r>
            <a:endParaRPr b="1" sz="2400">
              <a:solidFill>
                <a:schemeClr val="lt1"/>
              </a:solidFill>
            </a:endParaRPr>
          </a:p>
        </p:txBody>
      </p:sp>
      <p:sp>
        <p:nvSpPr>
          <p:cNvPr id="470" name="Google Shape;470;p43"/>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nvSpPr>
        <p:spPr>
          <a:xfrm>
            <a:off x="698375" y="1192850"/>
            <a:ext cx="29079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실제 활용 사례 코드</a:t>
            </a:r>
            <a:endParaRPr b="1" sz="18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4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77" name="Google Shape;477;p44"/>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MyBatis 응용</a:t>
            </a:r>
            <a:endParaRPr b="1" sz="2400">
              <a:solidFill>
                <a:schemeClr val="lt1"/>
              </a:solidFill>
            </a:endParaRPr>
          </a:p>
        </p:txBody>
      </p:sp>
      <p:sp>
        <p:nvSpPr>
          <p:cNvPr id="478" name="Google Shape;478;p44"/>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rot="5400000">
            <a:off x="3283800" y="-1139550"/>
            <a:ext cx="2576400" cy="83508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480" name="Google Shape;480;p44"/>
          <p:cNvSpPr txBox="1"/>
          <p:nvPr/>
        </p:nvSpPr>
        <p:spPr>
          <a:xfrm>
            <a:off x="739763" y="1879875"/>
            <a:ext cx="11559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all_count</a:t>
            </a:r>
            <a:endParaRPr b="1">
              <a:solidFill>
                <a:schemeClr val="lt1"/>
              </a:solidFill>
            </a:endParaRPr>
          </a:p>
        </p:txBody>
      </p:sp>
      <p:sp>
        <p:nvSpPr>
          <p:cNvPr id="481" name="Google Shape;481;p44"/>
          <p:cNvSpPr txBox="1"/>
          <p:nvPr/>
        </p:nvSpPr>
        <p:spPr>
          <a:xfrm>
            <a:off x="739763" y="2786400"/>
            <a:ext cx="11559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all_list</a:t>
            </a:r>
            <a:endParaRPr b="1">
              <a:solidFill>
                <a:schemeClr val="lt1"/>
              </a:solidFill>
            </a:endParaRPr>
          </a:p>
        </p:txBody>
      </p:sp>
      <p:sp>
        <p:nvSpPr>
          <p:cNvPr id="482" name="Google Shape;482;p44"/>
          <p:cNvSpPr txBox="1"/>
          <p:nvPr/>
        </p:nvSpPr>
        <p:spPr>
          <a:xfrm>
            <a:off x="1942113" y="1879875"/>
            <a:ext cx="15126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Search_count</a:t>
            </a:r>
            <a:endParaRPr b="1">
              <a:solidFill>
                <a:schemeClr val="lt1"/>
              </a:solidFill>
            </a:endParaRPr>
          </a:p>
        </p:txBody>
      </p:sp>
      <p:sp>
        <p:nvSpPr>
          <p:cNvPr id="483" name="Google Shape;483;p44"/>
          <p:cNvSpPr txBox="1"/>
          <p:nvPr/>
        </p:nvSpPr>
        <p:spPr>
          <a:xfrm>
            <a:off x="1942113" y="2786375"/>
            <a:ext cx="15126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Search_lisit</a:t>
            </a:r>
            <a:endParaRPr b="1">
              <a:solidFill>
                <a:schemeClr val="lt1"/>
              </a:solidFill>
            </a:endParaRPr>
          </a:p>
        </p:txBody>
      </p:sp>
      <p:sp>
        <p:nvSpPr>
          <p:cNvPr id="484" name="Google Shape;484;p44"/>
          <p:cNvSpPr txBox="1"/>
          <p:nvPr/>
        </p:nvSpPr>
        <p:spPr>
          <a:xfrm>
            <a:off x="4205513" y="1879875"/>
            <a:ext cx="15126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option==’성분’</a:t>
            </a:r>
            <a:endParaRPr b="1">
              <a:solidFill>
                <a:schemeClr val="lt1"/>
              </a:solidFill>
            </a:endParaRPr>
          </a:p>
        </p:txBody>
      </p:sp>
      <p:sp>
        <p:nvSpPr>
          <p:cNvPr id="485" name="Google Shape;485;p44"/>
          <p:cNvSpPr txBox="1"/>
          <p:nvPr/>
        </p:nvSpPr>
        <p:spPr>
          <a:xfrm>
            <a:off x="4205513" y="2786400"/>
            <a:ext cx="15126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option!=’성분’</a:t>
            </a:r>
            <a:endParaRPr b="1">
              <a:solidFill>
                <a:schemeClr val="lt1"/>
              </a:solidFill>
            </a:endParaRPr>
          </a:p>
        </p:txBody>
      </p:sp>
      <p:sp>
        <p:nvSpPr>
          <p:cNvPr id="486" name="Google Shape;486;p44"/>
          <p:cNvSpPr txBox="1"/>
          <p:nvPr/>
        </p:nvSpPr>
        <p:spPr>
          <a:xfrm>
            <a:off x="6754688" y="1976500"/>
            <a:ext cx="15126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option==’약품명’</a:t>
            </a:r>
            <a:endParaRPr b="1">
              <a:solidFill>
                <a:schemeClr val="lt1"/>
              </a:solidFill>
            </a:endParaRPr>
          </a:p>
        </p:txBody>
      </p:sp>
      <p:sp>
        <p:nvSpPr>
          <p:cNvPr id="487" name="Google Shape;487;p44"/>
          <p:cNvSpPr txBox="1"/>
          <p:nvPr/>
        </p:nvSpPr>
        <p:spPr>
          <a:xfrm>
            <a:off x="6617738" y="2786400"/>
            <a:ext cx="17865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option==’효능/효과’</a:t>
            </a:r>
            <a:endParaRPr b="1">
              <a:solidFill>
                <a:schemeClr val="lt1"/>
              </a:solidFill>
            </a:endParaRPr>
          </a:p>
        </p:txBody>
      </p:sp>
      <p:sp>
        <p:nvSpPr>
          <p:cNvPr id="488" name="Google Shape;488;p44"/>
          <p:cNvSpPr txBox="1"/>
          <p:nvPr/>
        </p:nvSpPr>
        <p:spPr>
          <a:xfrm>
            <a:off x="6617738" y="3596300"/>
            <a:ext cx="17865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a:solidFill>
                  <a:schemeClr val="lt1"/>
                </a:solidFill>
              </a:rPr>
              <a:t>option==’회사’</a:t>
            </a:r>
            <a:endParaRPr b="1">
              <a:solidFill>
                <a:schemeClr val="lt1"/>
              </a:solidFill>
            </a:endParaRPr>
          </a:p>
        </p:txBody>
      </p:sp>
      <p:sp>
        <p:nvSpPr>
          <p:cNvPr id="489" name="Google Shape;489;p44"/>
          <p:cNvSpPr/>
          <p:nvPr/>
        </p:nvSpPr>
        <p:spPr>
          <a:xfrm>
            <a:off x="1748588" y="2001825"/>
            <a:ext cx="297000" cy="1380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1748588" y="2908325"/>
            <a:ext cx="297000" cy="1380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3454713" y="2001825"/>
            <a:ext cx="750900" cy="1380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3454713" y="2908350"/>
            <a:ext cx="750900" cy="1380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rot="2230116">
            <a:off x="3375567" y="2454907"/>
            <a:ext cx="909192" cy="138361"/>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flipH="1" rot="8569884">
            <a:off x="3375567" y="2454920"/>
            <a:ext cx="909192" cy="138361"/>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flipH="1" rot="8569884">
            <a:off x="5713317" y="2522445"/>
            <a:ext cx="909192" cy="138361"/>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5792475" y="2908350"/>
            <a:ext cx="750900" cy="1380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rot="2230116">
            <a:off x="5713329" y="3307007"/>
            <a:ext cx="909192" cy="138361"/>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txBox="1"/>
          <p:nvPr/>
        </p:nvSpPr>
        <p:spPr>
          <a:xfrm>
            <a:off x="698375" y="1192850"/>
            <a:ext cx="47703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실제 활용 사례 간략화</a:t>
            </a:r>
            <a:endParaRPr b="1" sz="18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4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04" name="Google Shape;504;p45"/>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5"/>
          <p:cNvPicPr preferRelativeResize="0"/>
          <p:nvPr/>
        </p:nvPicPr>
        <p:blipFill>
          <a:blip r:embed="rId4">
            <a:alphaModFix/>
          </a:blip>
          <a:stretch>
            <a:fillRect/>
          </a:stretch>
        </p:blipFill>
        <p:spPr>
          <a:xfrm>
            <a:off x="193399" y="1844186"/>
            <a:ext cx="8757215" cy="2743225"/>
          </a:xfrm>
          <a:prstGeom prst="rect">
            <a:avLst/>
          </a:prstGeom>
          <a:noFill/>
          <a:ln>
            <a:noFill/>
          </a:ln>
        </p:spPr>
      </p:pic>
      <p:sp>
        <p:nvSpPr>
          <p:cNvPr id="506" name="Google Shape;506;p45"/>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MyBatis 응용</a:t>
            </a:r>
            <a:endParaRPr b="1" sz="2400">
              <a:solidFill>
                <a:schemeClr val="lt1"/>
              </a:solidFill>
            </a:endParaRPr>
          </a:p>
        </p:txBody>
      </p:sp>
      <p:sp>
        <p:nvSpPr>
          <p:cNvPr id="507" name="Google Shape;507;p45"/>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txBox="1"/>
          <p:nvPr/>
        </p:nvSpPr>
        <p:spPr>
          <a:xfrm>
            <a:off x="698375" y="1192850"/>
            <a:ext cx="48210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실제 활용</a:t>
            </a:r>
            <a:r>
              <a:rPr b="1" lang="ko" sz="1800">
                <a:solidFill>
                  <a:schemeClr val="lt1"/>
                </a:solidFill>
              </a:rPr>
              <a:t>에 적용한 MyBatis 동적 SQL 처리</a:t>
            </a:r>
            <a:endParaRPr b="1" sz="1800">
              <a:solidFill>
                <a:schemeClr val="lt1"/>
              </a:solidFill>
            </a:endParaRPr>
          </a:p>
        </p:txBody>
      </p:sp>
      <p:sp>
        <p:nvSpPr>
          <p:cNvPr id="509" name="Google Shape;509;p45"/>
          <p:cNvSpPr/>
          <p:nvPr/>
        </p:nvSpPr>
        <p:spPr>
          <a:xfrm rot="5400000">
            <a:off x="2716500" y="1024350"/>
            <a:ext cx="347700" cy="2509800"/>
          </a:xfrm>
          <a:prstGeom prst="roundRect">
            <a:avLst>
              <a:gd fmla="val 16667" name="adj"/>
            </a:avLst>
          </a:prstGeom>
          <a:solidFill>
            <a:srgbClr val="BD0000">
              <a:alpha val="35000"/>
            </a:srgbClr>
          </a:solidFill>
          <a:ln>
            <a:noFill/>
          </a:ln>
          <a:effectLst>
            <a:outerShdw blurRad="57150" rotWithShape="0" algn="bl" dir="5100000" dist="9525">
              <a:srgbClr val="FF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10" name="Google Shape;510;p45"/>
          <p:cNvSpPr/>
          <p:nvPr/>
        </p:nvSpPr>
        <p:spPr>
          <a:xfrm rot="5400000">
            <a:off x="1703150" y="1847000"/>
            <a:ext cx="347700" cy="2178000"/>
          </a:xfrm>
          <a:prstGeom prst="roundRect">
            <a:avLst>
              <a:gd fmla="val 16667" name="adj"/>
            </a:avLst>
          </a:prstGeom>
          <a:solidFill>
            <a:srgbClr val="BD0000">
              <a:alpha val="35000"/>
            </a:srgbClr>
          </a:solidFill>
          <a:ln>
            <a:noFill/>
          </a:ln>
          <a:effectLst>
            <a:outerShdw blurRad="57150" rotWithShape="0" algn="bl" dir="5100000" dist="9525">
              <a:srgbClr val="FF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4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16" name="Google Shape;516;p46"/>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46"/>
          <p:cNvPicPr preferRelativeResize="0"/>
          <p:nvPr/>
        </p:nvPicPr>
        <p:blipFill>
          <a:blip r:embed="rId4">
            <a:alphaModFix/>
          </a:blip>
          <a:stretch>
            <a:fillRect/>
          </a:stretch>
        </p:blipFill>
        <p:spPr>
          <a:xfrm>
            <a:off x="3466312" y="157050"/>
            <a:ext cx="5108251" cy="4829425"/>
          </a:xfrm>
          <a:prstGeom prst="rect">
            <a:avLst/>
          </a:prstGeom>
          <a:noFill/>
          <a:ln>
            <a:noFill/>
          </a:ln>
        </p:spPr>
      </p:pic>
      <p:pic>
        <p:nvPicPr>
          <p:cNvPr id="518" name="Google Shape;518;p46"/>
          <p:cNvPicPr preferRelativeResize="0"/>
          <p:nvPr/>
        </p:nvPicPr>
        <p:blipFill>
          <a:blip r:embed="rId5">
            <a:alphaModFix/>
          </a:blip>
          <a:stretch>
            <a:fillRect/>
          </a:stretch>
        </p:blipFill>
        <p:spPr>
          <a:xfrm>
            <a:off x="6151925" y="755412"/>
            <a:ext cx="1707600" cy="1322475"/>
          </a:xfrm>
          <a:prstGeom prst="rect">
            <a:avLst/>
          </a:prstGeom>
          <a:noFill/>
          <a:ln>
            <a:noFill/>
          </a:ln>
        </p:spPr>
      </p:pic>
      <p:sp>
        <p:nvSpPr>
          <p:cNvPr id="519" name="Google Shape;519;p46"/>
          <p:cNvSpPr/>
          <p:nvPr/>
        </p:nvSpPr>
        <p:spPr>
          <a:xfrm>
            <a:off x="5343480" y="1085650"/>
            <a:ext cx="452400" cy="2751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rot="5400000">
            <a:off x="6976550" y="1291100"/>
            <a:ext cx="330000" cy="1130700"/>
          </a:xfrm>
          <a:prstGeom prst="ellipse">
            <a:avLst/>
          </a:prstGeom>
          <a:solidFill>
            <a:srgbClr val="8B8B8B">
              <a:alpha val="47840"/>
            </a:srgbClr>
          </a:solidFill>
          <a:ln>
            <a:noFill/>
          </a:ln>
          <a:effectLst>
            <a:outerShdw blurRad="57150" rotWithShape="0" algn="bl" dir="5100000" dist="9525">
              <a:srgbClr val="00FF00">
                <a:alpha val="9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21" name="Google Shape;521;p46"/>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a:t>
            </a:r>
            <a:r>
              <a:rPr b="1" lang="ko" sz="2400">
                <a:solidFill>
                  <a:schemeClr val="lt1"/>
                </a:solidFill>
              </a:rPr>
              <a:t> 처리</a:t>
            </a:r>
            <a:endParaRPr b="1" sz="2400">
              <a:solidFill>
                <a:schemeClr val="lt1"/>
              </a:solidFill>
            </a:endParaRPr>
          </a:p>
        </p:txBody>
      </p:sp>
      <p:sp>
        <p:nvSpPr>
          <p:cNvPr id="522" name="Google Shape;522;p46"/>
          <p:cNvSpPr txBox="1"/>
          <p:nvPr/>
        </p:nvSpPr>
        <p:spPr>
          <a:xfrm>
            <a:off x="698375" y="1192850"/>
            <a:ext cx="2748300" cy="11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Ajax 활용</a:t>
            </a:r>
            <a:endParaRPr b="1" sz="1800">
              <a:solidFill>
                <a:schemeClr val="lt1"/>
              </a:solidFill>
            </a:endParaRPr>
          </a:p>
          <a:p>
            <a:pPr indent="457200" lvl="0" marL="0" rtl="0" algn="l">
              <a:spcBef>
                <a:spcPts val="0"/>
              </a:spcBef>
              <a:spcAft>
                <a:spcPts val="0"/>
              </a:spcAft>
              <a:buNone/>
            </a:pPr>
            <a:r>
              <a:rPr b="1" lang="ko" sz="1800">
                <a:solidFill>
                  <a:schemeClr val="lt1"/>
                </a:solidFill>
              </a:rPr>
              <a:t>1) 평가기능</a:t>
            </a:r>
            <a:endParaRPr b="1" sz="1800">
              <a:solidFill>
                <a:schemeClr val="lt1"/>
              </a:solidFill>
            </a:endParaRPr>
          </a:p>
        </p:txBody>
      </p:sp>
      <p:sp>
        <p:nvSpPr>
          <p:cNvPr id="523" name="Google Shape;523;p46"/>
          <p:cNvSpPr txBox="1"/>
          <p:nvPr/>
        </p:nvSpPr>
        <p:spPr>
          <a:xfrm>
            <a:off x="5177400" y="654550"/>
            <a:ext cx="12717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t>로그인시</a:t>
            </a:r>
            <a:endParaRPr b="1"/>
          </a:p>
        </p:txBody>
      </p:sp>
      <p:sp>
        <p:nvSpPr>
          <p:cNvPr id="524" name="Google Shape;524;p46"/>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4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30" name="Google Shape;530;p47"/>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47"/>
          <p:cNvPicPr preferRelativeResize="0"/>
          <p:nvPr/>
        </p:nvPicPr>
        <p:blipFill>
          <a:blip r:embed="rId4">
            <a:alphaModFix/>
          </a:blip>
          <a:stretch>
            <a:fillRect/>
          </a:stretch>
        </p:blipFill>
        <p:spPr>
          <a:xfrm>
            <a:off x="419150" y="3183660"/>
            <a:ext cx="8305701" cy="1824915"/>
          </a:xfrm>
          <a:prstGeom prst="rect">
            <a:avLst/>
          </a:prstGeom>
          <a:noFill/>
          <a:ln>
            <a:noFill/>
          </a:ln>
        </p:spPr>
      </p:pic>
      <p:sp>
        <p:nvSpPr>
          <p:cNvPr id="532" name="Google Shape;532;p47"/>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pic>
        <p:nvPicPr>
          <p:cNvPr id="533" name="Google Shape;533;p47"/>
          <p:cNvPicPr preferRelativeResize="0"/>
          <p:nvPr/>
        </p:nvPicPr>
        <p:blipFill>
          <a:blip r:embed="rId5">
            <a:alphaModFix/>
          </a:blip>
          <a:stretch>
            <a:fillRect/>
          </a:stretch>
        </p:blipFill>
        <p:spPr>
          <a:xfrm>
            <a:off x="3672550" y="441575"/>
            <a:ext cx="5052301" cy="2255230"/>
          </a:xfrm>
          <a:prstGeom prst="rect">
            <a:avLst/>
          </a:prstGeom>
          <a:noFill/>
          <a:ln>
            <a:noFill/>
          </a:ln>
        </p:spPr>
      </p:pic>
      <p:sp>
        <p:nvSpPr>
          <p:cNvPr id="534" name="Google Shape;534;p47"/>
          <p:cNvSpPr txBox="1"/>
          <p:nvPr/>
        </p:nvSpPr>
        <p:spPr>
          <a:xfrm>
            <a:off x="419150" y="1180150"/>
            <a:ext cx="4306500" cy="21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600">
                <a:solidFill>
                  <a:schemeClr val="lt1"/>
                </a:solidFill>
              </a:rPr>
              <a:t>상세페이지를 들어올 때 </a:t>
            </a:r>
            <a:endParaRPr b="1" sz="1600">
              <a:solidFill>
                <a:schemeClr val="lt1"/>
              </a:solidFill>
            </a:endParaRPr>
          </a:p>
          <a:p>
            <a:pPr indent="0" lvl="0" marL="0" rtl="0" algn="l">
              <a:spcBef>
                <a:spcPts val="0"/>
              </a:spcBef>
              <a:spcAft>
                <a:spcPts val="0"/>
              </a:spcAft>
              <a:buNone/>
            </a:pPr>
            <a:r>
              <a:rPr b="1" lang="ko" sz="1600">
                <a:solidFill>
                  <a:schemeClr val="lt1"/>
                </a:solidFill>
              </a:rPr>
              <a:t>  로그인상태 확인</a:t>
            </a:r>
            <a:endParaRPr b="1" sz="1600">
              <a:solidFill>
                <a:schemeClr val="lt1"/>
              </a:solidFill>
            </a:endParaRPr>
          </a:p>
          <a:p>
            <a:pPr indent="0" lvl="0" marL="0" rtl="0" algn="l">
              <a:spcBef>
                <a:spcPts val="0"/>
              </a:spcBef>
              <a:spcAft>
                <a:spcPts val="0"/>
              </a:spcAft>
              <a:buNone/>
            </a:pPr>
            <a:r>
              <a:rPr b="1" lang="ko" sz="1800">
                <a:solidFill>
                  <a:schemeClr val="lt1"/>
                </a:solidFill>
              </a:rPr>
              <a:t>- </a:t>
            </a:r>
            <a:r>
              <a:rPr b="1" lang="ko" sz="1600">
                <a:solidFill>
                  <a:schemeClr val="lt1"/>
                </a:solidFill>
              </a:rPr>
              <a:t>해당 아이디로 평가여부 확인</a:t>
            </a:r>
            <a:endParaRPr b="1" sz="1600">
              <a:solidFill>
                <a:schemeClr val="lt1"/>
              </a:solidFill>
            </a:endParaRPr>
          </a:p>
          <a:p>
            <a:pPr indent="0" lvl="0" marL="0" rtl="0" algn="l">
              <a:spcBef>
                <a:spcPts val="0"/>
              </a:spcBef>
              <a:spcAft>
                <a:spcPts val="0"/>
              </a:spcAft>
              <a:buNone/>
            </a:pPr>
            <a:r>
              <a:rPr b="1" lang="ko" sz="1800">
                <a:solidFill>
                  <a:schemeClr val="lt1"/>
                </a:solidFill>
              </a:rPr>
              <a:t>- </a:t>
            </a:r>
            <a:r>
              <a:rPr b="1" lang="ko" sz="1600">
                <a:solidFill>
                  <a:schemeClr val="lt1"/>
                </a:solidFill>
              </a:rPr>
              <a:t>평가에 따른 버튼</a:t>
            </a:r>
            <a:endParaRPr b="1" sz="1600">
              <a:solidFill>
                <a:schemeClr val="lt1"/>
              </a:solidFill>
            </a:endParaRPr>
          </a:p>
          <a:p>
            <a:pPr indent="0" lvl="0" marL="0" rtl="0" algn="l">
              <a:spcBef>
                <a:spcPts val="0"/>
              </a:spcBef>
              <a:spcAft>
                <a:spcPts val="0"/>
              </a:spcAft>
              <a:buNone/>
            </a:pPr>
            <a:r>
              <a:rPr b="1" lang="ko" sz="1600">
                <a:solidFill>
                  <a:schemeClr val="lt1"/>
                </a:solidFill>
              </a:rPr>
              <a:t>  활성화 / 비활성화 제어</a:t>
            </a:r>
            <a:endParaRPr b="1" sz="1600">
              <a:solidFill>
                <a:schemeClr val="lt1"/>
              </a:solidFill>
            </a:endParaRPr>
          </a:p>
          <a:p>
            <a:pPr indent="0" lvl="0" marL="457200" rtl="0" algn="l">
              <a:spcBef>
                <a:spcPts val="0"/>
              </a:spcBef>
              <a:spcAft>
                <a:spcPts val="0"/>
              </a:spcAft>
              <a:buNone/>
            </a:pPr>
            <a:r>
              <a:t/>
            </a:r>
            <a:endParaRPr b="1" sz="1500">
              <a:solidFill>
                <a:schemeClr val="lt1"/>
              </a:solidFill>
            </a:endParaRPr>
          </a:p>
          <a:p>
            <a:pPr indent="0" lvl="0" marL="0" rtl="0" algn="l">
              <a:spcBef>
                <a:spcPts val="0"/>
              </a:spcBef>
              <a:spcAft>
                <a:spcPts val="0"/>
              </a:spcAft>
              <a:buNone/>
            </a:pPr>
            <a:r>
              <a:rPr b="1" lang="ko" sz="1800">
                <a:solidFill>
                  <a:schemeClr val="lt1"/>
                </a:solidFill>
              </a:rPr>
              <a:t>- </a:t>
            </a:r>
            <a:r>
              <a:rPr b="1" lang="ko" sz="1600">
                <a:solidFill>
                  <a:schemeClr val="lt1"/>
                </a:solidFill>
              </a:rPr>
              <a:t>로그인상태면 좋아요 / 싫어요 버튼 생성</a:t>
            </a:r>
            <a:endParaRPr b="1" sz="1600">
              <a:solidFill>
                <a:schemeClr val="lt1"/>
              </a:solidFill>
            </a:endParaRPr>
          </a:p>
        </p:txBody>
      </p:sp>
      <p:sp>
        <p:nvSpPr>
          <p:cNvPr id="535" name="Google Shape;535;p47"/>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4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41" name="Google Shape;541;p48"/>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pic>
        <p:nvPicPr>
          <p:cNvPr id="542" name="Google Shape;542;p48"/>
          <p:cNvPicPr preferRelativeResize="0"/>
          <p:nvPr/>
        </p:nvPicPr>
        <p:blipFill>
          <a:blip r:embed="rId4">
            <a:alphaModFix/>
          </a:blip>
          <a:stretch>
            <a:fillRect/>
          </a:stretch>
        </p:blipFill>
        <p:spPr>
          <a:xfrm>
            <a:off x="3392325" y="139913"/>
            <a:ext cx="5514079" cy="4829424"/>
          </a:xfrm>
          <a:prstGeom prst="rect">
            <a:avLst/>
          </a:prstGeom>
          <a:noFill/>
          <a:ln>
            <a:noFill/>
          </a:ln>
        </p:spPr>
      </p:pic>
      <p:sp>
        <p:nvSpPr>
          <p:cNvPr id="543" name="Google Shape;543;p48"/>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8"/>
          <p:cNvSpPr txBox="1"/>
          <p:nvPr/>
        </p:nvSpPr>
        <p:spPr>
          <a:xfrm>
            <a:off x="698375" y="1192850"/>
            <a:ext cx="25575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lt1"/>
                </a:solidFill>
              </a:rPr>
              <a:t>1. </a:t>
            </a:r>
            <a:r>
              <a:rPr b="1" lang="ko" sz="1700">
                <a:solidFill>
                  <a:schemeClr val="lt1"/>
                </a:solidFill>
              </a:rPr>
              <a:t>좋아요 / 싫어요</a:t>
            </a:r>
            <a:endParaRPr b="1" sz="1700">
              <a:solidFill>
                <a:schemeClr val="lt1"/>
              </a:solidFill>
            </a:endParaRPr>
          </a:p>
          <a:p>
            <a:pPr indent="0" lvl="0" marL="0" rtl="0" algn="l">
              <a:spcBef>
                <a:spcPts val="0"/>
              </a:spcBef>
              <a:spcAft>
                <a:spcPts val="0"/>
              </a:spcAft>
              <a:buNone/>
            </a:pPr>
            <a:r>
              <a:rPr b="1" lang="ko" sz="1700">
                <a:solidFill>
                  <a:schemeClr val="lt1"/>
                </a:solidFill>
              </a:rPr>
              <a:t>버튼을 누르면</a:t>
            </a:r>
            <a:endParaRPr b="1" sz="1700">
              <a:solidFill>
                <a:schemeClr val="lt1"/>
              </a:solidFill>
            </a:endParaRPr>
          </a:p>
        </p:txBody>
      </p:sp>
      <p:sp>
        <p:nvSpPr>
          <p:cNvPr id="545" name="Google Shape;545;p48"/>
          <p:cNvSpPr/>
          <p:nvPr/>
        </p:nvSpPr>
        <p:spPr>
          <a:xfrm rot="5400000">
            <a:off x="4581799" y="221575"/>
            <a:ext cx="360000" cy="1164900"/>
          </a:xfrm>
          <a:prstGeom prst="roundRect">
            <a:avLst>
              <a:gd fmla="val 16667" name="adj"/>
            </a:avLst>
          </a:prstGeom>
          <a:solidFill>
            <a:srgbClr val="8B8B8B">
              <a:alpha val="47840"/>
            </a:srgbClr>
          </a:solidFill>
          <a:ln>
            <a:noFill/>
          </a:ln>
          <a:effectLst>
            <a:outerShdw blurRad="57150" rotWithShape="0" algn="bl" dir="5100000" dist="9525">
              <a:srgbClr val="00FF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46" name="Google Shape;546;p48"/>
          <p:cNvSpPr/>
          <p:nvPr/>
        </p:nvSpPr>
        <p:spPr>
          <a:xfrm rot="5400000">
            <a:off x="4581799" y="2396850"/>
            <a:ext cx="360000" cy="1164900"/>
          </a:xfrm>
          <a:prstGeom prst="roundRect">
            <a:avLst>
              <a:gd fmla="val 16667" name="adj"/>
            </a:avLst>
          </a:prstGeom>
          <a:solidFill>
            <a:srgbClr val="8B8B8B">
              <a:alpha val="47840"/>
            </a:srgbClr>
          </a:solidFill>
          <a:ln>
            <a:noFill/>
          </a:ln>
          <a:effectLst>
            <a:outerShdw blurRad="57150" rotWithShape="0" algn="bl" dir="5100000" dist="9525">
              <a:srgbClr val="00FF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47" name="Google Shape;547;p48"/>
          <p:cNvSpPr txBox="1"/>
          <p:nvPr/>
        </p:nvSpPr>
        <p:spPr>
          <a:xfrm>
            <a:off x="698375" y="2177250"/>
            <a:ext cx="29694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lt1"/>
                </a:solidFill>
              </a:rPr>
              <a:t>2. 해당 매핑된 </a:t>
            </a:r>
            <a:endParaRPr b="1" sz="1700">
              <a:solidFill>
                <a:schemeClr val="lt1"/>
              </a:solidFill>
            </a:endParaRPr>
          </a:p>
          <a:p>
            <a:pPr indent="0" lvl="0" marL="0" rtl="0" algn="l">
              <a:spcBef>
                <a:spcPts val="0"/>
              </a:spcBef>
              <a:spcAft>
                <a:spcPts val="0"/>
              </a:spcAft>
              <a:buNone/>
            </a:pPr>
            <a:r>
              <a:rPr b="1" lang="ko" sz="1700">
                <a:solidFill>
                  <a:schemeClr val="lt1"/>
                </a:solidFill>
              </a:rPr>
              <a:t>컨트롤러와 통신</a:t>
            </a:r>
            <a:endParaRPr b="1" sz="1700">
              <a:solidFill>
                <a:schemeClr val="lt1"/>
              </a:solidFill>
            </a:endParaRPr>
          </a:p>
        </p:txBody>
      </p:sp>
      <p:sp>
        <p:nvSpPr>
          <p:cNvPr id="548" name="Google Shape;548;p48"/>
          <p:cNvSpPr/>
          <p:nvPr/>
        </p:nvSpPr>
        <p:spPr>
          <a:xfrm rot="5400000">
            <a:off x="6504678" y="-733150"/>
            <a:ext cx="360000" cy="4212000"/>
          </a:xfrm>
          <a:prstGeom prst="roundRect">
            <a:avLst>
              <a:gd fmla="val 16667" name="adj"/>
            </a:avLst>
          </a:prstGeom>
          <a:solidFill>
            <a:srgbClr val="8B8B8B">
              <a:alpha val="47840"/>
            </a:srgbClr>
          </a:solidFill>
          <a:ln>
            <a:noFill/>
          </a:ln>
          <a:effectLst>
            <a:outerShdw blurRad="57150" rotWithShape="0" algn="bl" dir="5100000" dist="9525">
              <a:srgbClr val="FF00FF">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49" name="Google Shape;549;p48"/>
          <p:cNvSpPr/>
          <p:nvPr/>
        </p:nvSpPr>
        <p:spPr>
          <a:xfrm rot="5400000">
            <a:off x="6504678" y="1455825"/>
            <a:ext cx="360000" cy="4212000"/>
          </a:xfrm>
          <a:prstGeom prst="roundRect">
            <a:avLst>
              <a:gd fmla="val 16667" name="adj"/>
            </a:avLst>
          </a:prstGeom>
          <a:solidFill>
            <a:srgbClr val="8B8B8B">
              <a:alpha val="47840"/>
            </a:srgbClr>
          </a:solidFill>
          <a:ln>
            <a:noFill/>
          </a:ln>
          <a:effectLst>
            <a:outerShdw blurRad="57150" rotWithShape="0" algn="bl" dir="5100000" dist="9525">
              <a:srgbClr val="FF00FF">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50" name="Google Shape;550;p48"/>
          <p:cNvSpPr/>
          <p:nvPr/>
        </p:nvSpPr>
        <p:spPr>
          <a:xfrm rot="5400000">
            <a:off x="5129002" y="1014975"/>
            <a:ext cx="480000" cy="1973400"/>
          </a:xfrm>
          <a:prstGeom prst="roundRect">
            <a:avLst>
              <a:gd fmla="val 16667" name="adj"/>
            </a:avLst>
          </a:prstGeom>
          <a:solidFill>
            <a:srgbClr val="8B8B8B">
              <a:alpha val="47840"/>
            </a:srgbClr>
          </a:solidFill>
          <a:ln>
            <a:noFill/>
          </a:ln>
          <a:effectLst>
            <a:outerShdw blurRad="57150" rotWithShape="0" algn="bl" dir="5100000" dist="9525">
              <a:srgbClr val="FFFF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51" name="Google Shape;551;p48"/>
          <p:cNvSpPr/>
          <p:nvPr/>
        </p:nvSpPr>
        <p:spPr>
          <a:xfrm rot="5400000">
            <a:off x="5129002" y="3197975"/>
            <a:ext cx="480000" cy="1973400"/>
          </a:xfrm>
          <a:prstGeom prst="roundRect">
            <a:avLst>
              <a:gd fmla="val 16667" name="adj"/>
            </a:avLst>
          </a:prstGeom>
          <a:solidFill>
            <a:srgbClr val="8B8B8B">
              <a:alpha val="47840"/>
            </a:srgbClr>
          </a:solidFill>
          <a:ln>
            <a:noFill/>
          </a:ln>
          <a:effectLst>
            <a:outerShdw blurRad="57150" rotWithShape="0" algn="bl" dir="5100000" dist="9525">
              <a:srgbClr val="FFFF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52" name="Google Shape;552;p48"/>
          <p:cNvSpPr txBox="1"/>
          <p:nvPr/>
        </p:nvSpPr>
        <p:spPr>
          <a:xfrm>
            <a:off x="698375" y="3161650"/>
            <a:ext cx="2828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700">
                <a:solidFill>
                  <a:schemeClr val="lt1"/>
                </a:solidFill>
              </a:rPr>
              <a:t>3. 통신 성공시 Function 호출</a:t>
            </a:r>
            <a:endParaRPr b="1" sz="1700">
              <a:solidFill>
                <a:schemeClr val="lt1"/>
              </a:solidFill>
            </a:endParaRPr>
          </a:p>
        </p:txBody>
      </p:sp>
      <p:sp>
        <p:nvSpPr>
          <p:cNvPr id="553" name="Google Shape;553;p48"/>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4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559" name="Google Shape;559;p49"/>
          <p:cNvPicPr preferRelativeResize="0"/>
          <p:nvPr/>
        </p:nvPicPr>
        <p:blipFill rotWithShape="1">
          <a:blip r:embed="rId4">
            <a:alphaModFix/>
          </a:blip>
          <a:srcRect b="0" l="0" r="21166" t="0"/>
          <a:stretch/>
        </p:blipFill>
        <p:spPr>
          <a:xfrm>
            <a:off x="4260425" y="357825"/>
            <a:ext cx="4451174" cy="4427851"/>
          </a:xfrm>
          <a:prstGeom prst="rect">
            <a:avLst/>
          </a:prstGeom>
          <a:noFill/>
          <a:ln>
            <a:noFill/>
          </a:ln>
        </p:spPr>
      </p:pic>
      <p:sp>
        <p:nvSpPr>
          <p:cNvPr id="560" name="Google Shape;560;p49"/>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rot="5400000">
            <a:off x="5901175" y="-139675"/>
            <a:ext cx="295800" cy="3112200"/>
          </a:xfrm>
          <a:prstGeom prst="roundRect">
            <a:avLst>
              <a:gd fmla="val 16667" name="adj"/>
            </a:avLst>
          </a:prstGeom>
          <a:solidFill>
            <a:srgbClr val="8B8B8B">
              <a:alpha val="47840"/>
            </a:srgbClr>
          </a:solidFill>
          <a:ln>
            <a:noFill/>
          </a:ln>
          <a:effectLst>
            <a:outerShdw blurRad="57150" rotWithShape="0" algn="bl" dir="5100000" dist="9525">
              <a:srgbClr val="00FF00">
                <a:alpha val="6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62" name="Google Shape;562;p49"/>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563" name="Google Shape;563;p49"/>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txBox="1"/>
          <p:nvPr/>
        </p:nvSpPr>
        <p:spPr>
          <a:xfrm>
            <a:off x="698375" y="1192850"/>
            <a:ext cx="4020000" cy="38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700">
                <a:solidFill>
                  <a:schemeClr val="lt1"/>
                </a:solidFill>
              </a:rPr>
              <a:t>ex) 좋아요 버튼을 눌렀을 때</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RestController 로 이동해서</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해당 약품에 대해 사용자가 </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평가를 했는지 체크</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336550" lvl="0" marL="457200" rtl="0" algn="l">
              <a:lnSpc>
                <a:spcPct val="115000"/>
              </a:lnSpc>
              <a:spcBef>
                <a:spcPts val="0"/>
              </a:spcBef>
              <a:spcAft>
                <a:spcPts val="0"/>
              </a:spcAft>
              <a:buClr>
                <a:schemeClr val="lt1"/>
              </a:buClr>
              <a:buSzPts val="1700"/>
              <a:buAutoNum type="arabicPeriod"/>
            </a:pPr>
            <a:r>
              <a:rPr b="1" lang="ko" sz="1700">
                <a:solidFill>
                  <a:schemeClr val="lt1"/>
                </a:solidFill>
              </a:rPr>
              <a:t>평가한 적 없음	=&gt; 좋아요 등록</a:t>
            </a:r>
            <a:endParaRPr b="1" sz="1700">
              <a:solidFill>
                <a:schemeClr val="lt1"/>
              </a:solidFill>
            </a:endParaRPr>
          </a:p>
          <a:p>
            <a:pPr indent="-336550" lvl="0" marL="457200" rtl="0" algn="l">
              <a:lnSpc>
                <a:spcPct val="115000"/>
              </a:lnSpc>
              <a:spcBef>
                <a:spcPts val="0"/>
              </a:spcBef>
              <a:spcAft>
                <a:spcPts val="0"/>
              </a:spcAft>
              <a:buClr>
                <a:schemeClr val="lt1"/>
              </a:buClr>
              <a:buSzPts val="1700"/>
              <a:buAutoNum type="arabicPeriod"/>
            </a:pPr>
            <a:r>
              <a:rPr b="1" lang="ko" sz="1700">
                <a:solidFill>
                  <a:schemeClr val="lt1"/>
                </a:solidFill>
              </a:rPr>
              <a:t>좋아요 했었음	=&gt; 좋아요 취소</a:t>
            </a:r>
            <a:endParaRPr b="1" sz="1700">
              <a:solidFill>
                <a:schemeClr val="lt1"/>
              </a:solidFill>
            </a:endParaRPr>
          </a:p>
          <a:p>
            <a:pPr indent="-336550" lvl="0" marL="457200" rtl="0" algn="l">
              <a:lnSpc>
                <a:spcPct val="115000"/>
              </a:lnSpc>
              <a:spcBef>
                <a:spcPts val="0"/>
              </a:spcBef>
              <a:spcAft>
                <a:spcPts val="0"/>
              </a:spcAft>
              <a:buClr>
                <a:schemeClr val="lt1"/>
              </a:buClr>
              <a:buSzPts val="1700"/>
              <a:buAutoNum type="arabicPeriod"/>
            </a:pPr>
            <a:r>
              <a:rPr b="1" lang="ko" sz="1700">
                <a:solidFill>
                  <a:schemeClr val="lt1"/>
                </a:solidFill>
              </a:rPr>
              <a:t>싫어요 했었음	=&gt; 싫어요 취소</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좋아요 등록</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spcBef>
                <a:spcPts val="0"/>
              </a:spcBef>
              <a:spcAft>
                <a:spcPts val="0"/>
              </a:spcAft>
              <a:buNone/>
            </a:pPr>
            <a:r>
              <a:rPr b="1" lang="ko" sz="1700">
                <a:solidFill>
                  <a:schemeClr val="lt1"/>
                </a:solidFill>
              </a:rPr>
              <a:t>분기에 따라 다른 값 리턴</a:t>
            </a:r>
            <a:endParaRPr b="1" sz="1700">
              <a:solidFill>
                <a:schemeClr val="lt1"/>
              </a:solidFill>
            </a:endParaRPr>
          </a:p>
        </p:txBody>
      </p:sp>
      <p:sp>
        <p:nvSpPr>
          <p:cNvPr id="565" name="Google Shape;565;p49"/>
          <p:cNvSpPr/>
          <p:nvPr/>
        </p:nvSpPr>
        <p:spPr>
          <a:xfrm rot="5400000">
            <a:off x="4878463" y="1176950"/>
            <a:ext cx="3155100" cy="3926100"/>
          </a:xfrm>
          <a:prstGeom prst="rect">
            <a:avLst/>
          </a:prstGeom>
          <a:solidFill>
            <a:srgbClr val="929292">
              <a:alpha val="21150"/>
            </a:srgbClr>
          </a:solidFill>
          <a:ln>
            <a:noFill/>
          </a:ln>
          <a:effectLst>
            <a:outerShdw blurRad="57150" rotWithShape="0" algn="bl" dir="5100000" dist="9525">
              <a:srgbClr val="FF00FF">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5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71" name="Google Shape;571;p50"/>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50"/>
          <p:cNvPicPr preferRelativeResize="0"/>
          <p:nvPr/>
        </p:nvPicPr>
        <p:blipFill>
          <a:blip r:embed="rId4">
            <a:alphaModFix/>
          </a:blip>
          <a:stretch>
            <a:fillRect/>
          </a:stretch>
        </p:blipFill>
        <p:spPr>
          <a:xfrm>
            <a:off x="4298575" y="346473"/>
            <a:ext cx="4390149" cy="4450564"/>
          </a:xfrm>
          <a:prstGeom prst="rect">
            <a:avLst/>
          </a:prstGeom>
          <a:noFill/>
          <a:ln>
            <a:noFill/>
          </a:ln>
          <a:effectLst>
            <a:outerShdw rotWithShape="0" algn="bl" dist="9525">
              <a:schemeClr val="dk1"/>
            </a:outerShdw>
          </a:effectLst>
        </p:spPr>
      </p:pic>
      <p:sp>
        <p:nvSpPr>
          <p:cNvPr id="573" name="Google Shape;573;p50"/>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574" name="Google Shape;574;p50"/>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txBox="1"/>
          <p:nvPr/>
        </p:nvSpPr>
        <p:spPr>
          <a:xfrm>
            <a:off x="698375" y="1192875"/>
            <a:ext cx="4020000" cy="38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800">
                <a:solidFill>
                  <a:schemeClr val="lt1"/>
                </a:solidFill>
              </a:rPr>
              <a:t>- </a:t>
            </a:r>
            <a:r>
              <a:rPr b="1" lang="ko" sz="1700">
                <a:solidFill>
                  <a:schemeClr val="lt1"/>
                </a:solidFill>
              </a:rPr>
              <a:t>리턴받은 값에 따라 </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좋아요 / 싫어요 버튼 </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활성화 / 비활성화 제어</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rPr b="1" lang="ko" sz="1800">
                <a:solidFill>
                  <a:schemeClr val="lt1"/>
                </a:solidFill>
              </a:rPr>
              <a:t>- </a:t>
            </a:r>
            <a:r>
              <a:rPr b="1" lang="ko" sz="1700">
                <a:solidFill>
                  <a:schemeClr val="lt1"/>
                </a:solidFill>
              </a:rPr>
              <a:t>해당 약품에 대한 점수를</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다시 확인하여 </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점수 및 점수에 해당하는 이미지</a:t>
            </a:r>
            <a:endParaRPr b="1" sz="1700">
              <a:solidFill>
                <a:schemeClr val="lt1"/>
              </a:solidFill>
            </a:endParaRPr>
          </a:p>
          <a:p>
            <a:pPr indent="0" lvl="0" marL="0" rtl="0" algn="l">
              <a:lnSpc>
                <a:spcPct val="115000"/>
              </a:lnSpc>
              <a:spcBef>
                <a:spcPts val="0"/>
              </a:spcBef>
              <a:spcAft>
                <a:spcPts val="0"/>
              </a:spcAft>
              <a:buNone/>
            </a:pPr>
            <a:r>
              <a:rPr b="1" lang="ko" sz="1700">
                <a:solidFill>
                  <a:schemeClr val="lt1"/>
                </a:solidFill>
              </a:rPr>
              <a:t>  다시 세팅</a:t>
            </a:r>
            <a:endParaRPr b="1" sz="17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5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81" name="Google Shape;581;p51"/>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51"/>
          <p:cNvPicPr preferRelativeResize="0"/>
          <p:nvPr/>
        </p:nvPicPr>
        <p:blipFill rotWithShape="1">
          <a:blip r:embed="rId4">
            <a:alphaModFix/>
          </a:blip>
          <a:srcRect b="0" l="0" r="0" t="39668"/>
          <a:stretch/>
        </p:blipFill>
        <p:spPr>
          <a:xfrm>
            <a:off x="3370650" y="500424"/>
            <a:ext cx="5357401" cy="2626275"/>
          </a:xfrm>
          <a:prstGeom prst="rect">
            <a:avLst/>
          </a:prstGeom>
          <a:noFill/>
          <a:ln>
            <a:noFill/>
          </a:ln>
          <a:effectLst>
            <a:outerShdw rotWithShape="0" algn="bl" dist="9525">
              <a:schemeClr val="dk1"/>
            </a:outerShdw>
          </a:effectLst>
        </p:spPr>
      </p:pic>
      <p:sp>
        <p:nvSpPr>
          <p:cNvPr id="583" name="Google Shape;583;p51"/>
          <p:cNvSpPr/>
          <p:nvPr/>
        </p:nvSpPr>
        <p:spPr>
          <a:xfrm rot="5400000">
            <a:off x="3471125" y="2686700"/>
            <a:ext cx="332700" cy="598200"/>
          </a:xfrm>
          <a:prstGeom prst="ellipse">
            <a:avLst/>
          </a:prstGeom>
          <a:solidFill>
            <a:srgbClr val="8B8B8B">
              <a:alpha val="47840"/>
            </a:srgbClr>
          </a:solidFill>
          <a:ln>
            <a:noFill/>
          </a:ln>
          <a:effectLst>
            <a:outerShdw blurRad="57150" rotWithShape="0" algn="bl" dir="5100000" dist="9525">
              <a:srgbClr val="00FF00">
                <a:alpha val="5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584" name="Google Shape;584;p51"/>
          <p:cNvPicPr preferRelativeResize="0"/>
          <p:nvPr/>
        </p:nvPicPr>
        <p:blipFill>
          <a:blip r:embed="rId5">
            <a:alphaModFix/>
          </a:blip>
          <a:stretch>
            <a:fillRect/>
          </a:stretch>
        </p:blipFill>
        <p:spPr>
          <a:xfrm>
            <a:off x="3370650" y="3390157"/>
            <a:ext cx="5357398" cy="1561418"/>
          </a:xfrm>
          <a:prstGeom prst="rect">
            <a:avLst/>
          </a:prstGeom>
          <a:noFill/>
          <a:ln>
            <a:noFill/>
          </a:ln>
          <a:effectLst>
            <a:outerShdw rotWithShape="0" algn="bl" dist="9525">
              <a:schemeClr val="dk1"/>
            </a:outerShdw>
          </a:effectLst>
        </p:spPr>
      </p:pic>
      <p:sp>
        <p:nvSpPr>
          <p:cNvPr id="585" name="Google Shape;585;p51"/>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586" name="Google Shape;586;p51"/>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txBox="1"/>
          <p:nvPr/>
        </p:nvSpPr>
        <p:spPr>
          <a:xfrm>
            <a:off x="698375" y="1192850"/>
            <a:ext cx="2748300" cy="15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Ajax 활용 </a:t>
            </a:r>
            <a:endParaRPr b="1" sz="1800">
              <a:solidFill>
                <a:schemeClr val="lt1"/>
              </a:solidFill>
            </a:endParaRPr>
          </a:p>
          <a:p>
            <a:pPr indent="457200" lvl="0" marL="0" rtl="0" algn="l">
              <a:spcBef>
                <a:spcPts val="0"/>
              </a:spcBef>
              <a:spcAft>
                <a:spcPts val="0"/>
              </a:spcAft>
              <a:buNone/>
            </a:pPr>
            <a:r>
              <a:rPr b="1" lang="ko" sz="1800">
                <a:solidFill>
                  <a:schemeClr val="lt1"/>
                </a:solidFill>
              </a:rPr>
              <a:t>2) 리뷰기능</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rPr b="1" lang="ko" sz="1800">
                <a:solidFill>
                  <a:schemeClr val="lt1"/>
                </a:solidFill>
              </a:rPr>
              <a:t>- </a:t>
            </a:r>
            <a:r>
              <a:rPr b="1" lang="ko" sz="1800">
                <a:solidFill>
                  <a:schemeClr val="lt1"/>
                </a:solidFill>
              </a:rPr>
              <a:t>pill/view.jsp</a:t>
            </a:r>
            <a:endParaRPr b="1" sz="1800">
              <a:solidFill>
                <a:schemeClr val="lt1"/>
              </a:solidFill>
            </a:endParaRPr>
          </a:p>
        </p:txBody>
      </p:sp>
      <p:sp>
        <p:nvSpPr>
          <p:cNvPr id="588" name="Google Shape;588;p51"/>
          <p:cNvSpPr/>
          <p:nvPr/>
        </p:nvSpPr>
        <p:spPr>
          <a:xfrm rot="5400000">
            <a:off x="5508600" y="-294500"/>
            <a:ext cx="1080900" cy="5358000"/>
          </a:xfrm>
          <a:prstGeom prst="rect">
            <a:avLst/>
          </a:prstGeom>
          <a:solidFill>
            <a:srgbClr val="929292">
              <a:alpha val="21150"/>
            </a:srgbClr>
          </a:solidFill>
          <a:ln>
            <a:noFill/>
          </a:ln>
          <a:effectLst>
            <a:outerShdw blurRad="57150" rotWithShape="0" algn="bl" dir="5100000" dist="9525">
              <a:srgbClr val="FF00FF">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89" name="Google Shape;589;p51"/>
          <p:cNvSpPr/>
          <p:nvPr/>
        </p:nvSpPr>
        <p:spPr>
          <a:xfrm>
            <a:off x="5544900" y="3012175"/>
            <a:ext cx="432300" cy="447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6155125" y="3012175"/>
            <a:ext cx="432300" cy="447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rot="5400000">
            <a:off x="5827050" y="1727100"/>
            <a:ext cx="444000" cy="5358000"/>
          </a:xfrm>
          <a:prstGeom prst="rect">
            <a:avLst/>
          </a:prstGeom>
          <a:solidFill>
            <a:srgbClr val="929292">
              <a:alpha val="21150"/>
            </a:srgbClr>
          </a:solidFill>
          <a:ln>
            <a:noFill/>
          </a:ln>
          <a:effectLst>
            <a:outerShdw blurRad="57150" rotWithShape="0" algn="bl" dir="5100000" dist="9525">
              <a:srgbClr val="FF00FF">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92" name="Google Shape;592;p51"/>
          <p:cNvSpPr txBox="1"/>
          <p:nvPr/>
        </p:nvSpPr>
        <p:spPr>
          <a:xfrm>
            <a:off x="1494575" y="4067825"/>
            <a:ext cx="19521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리뷰 2개씩 추가</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88"/>
                                        </p:tgtEl>
                                      </p:cBhvr>
                                    </p:animEffect>
                                    <p:set>
                                      <p:cBhvr>
                                        <p:cTn dur="1" fill="hold">
                                          <p:stCondLst>
                                            <p:cond delay="1000"/>
                                          </p:stCondLst>
                                        </p:cTn>
                                        <p:tgtEl>
                                          <p:spTgt spid="5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3" name="Google Shape;83;p16"/>
          <p:cNvSpPr txBox="1"/>
          <p:nvPr/>
        </p:nvSpPr>
        <p:spPr>
          <a:xfrm>
            <a:off x="698375" y="1192850"/>
            <a:ext cx="4363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2-1. 기획 의도 및 목표</a:t>
            </a:r>
            <a:endParaRPr b="1" sz="1800">
              <a:solidFill>
                <a:schemeClr val="lt1"/>
              </a:solidFill>
            </a:endParaRPr>
          </a:p>
        </p:txBody>
      </p:sp>
      <p:sp>
        <p:nvSpPr>
          <p:cNvPr id="84" name="Google Shape;84;p16"/>
          <p:cNvSpPr/>
          <p:nvPr/>
        </p:nvSpPr>
        <p:spPr>
          <a:xfrm rot="5400000">
            <a:off x="3236100" y="-857675"/>
            <a:ext cx="2673000" cy="83508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5" name="Google Shape;85;p16"/>
          <p:cNvSpPr txBox="1"/>
          <p:nvPr>
            <p:ph idx="1" type="subTitle"/>
          </p:nvPr>
        </p:nvSpPr>
        <p:spPr>
          <a:xfrm>
            <a:off x="651625" y="2094675"/>
            <a:ext cx="8006100" cy="2673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lt1"/>
              </a:buClr>
              <a:buSzPts val="1700"/>
              <a:buChar char="●"/>
            </a:pPr>
            <a:r>
              <a:rPr lang="ko" sz="1700">
                <a:solidFill>
                  <a:schemeClr val="lt1"/>
                </a:solidFill>
              </a:rPr>
              <a:t>학원 과정에서 배운 기술들을 최대한 실전처럼 사용하는 것에 </a:t>
            </a:r>
            <a:endParaRPr sz="1700">
              <a:solidFill>
                <a:schemeClr val="lt1"/>
              </a:solidFill>
            </a:endParaRPr>
          </a:p>
          <a:p>
            <a:pPr indent="0" lvl="0" marL="457200" rtl="0" algn="l">
              <a:lnSpc>
                <a:spcPct val="115000"/>
              </a:lnSpc>
              <a:spcBef>
                <a:spcPts val="0"/>
              </a:spcBef>
              <a:spcAft>
                <a:spcPts val="0"/>
              </a:spcAft>
              <a:buNone/>
            </a:pPr>
            <a:r>
              <a:rPr lang="ko" sz="1700">
                <a:solidFill>
                  <a:schemeClr val="lt1"/>
                </a:solidFill>
              </a:rPr>
              <a:t>의의를 두었다.</a:t>
            </a:r>
            <a:endParaRPr sz="1700">
              <a:solidFill>
                <a:schemeClr val="lt1"/>
              </a:solidFill>
            </a:endParaRPr>
          </a:p>
          <a:p>
            <a:pPr indent="0" lvl="0" marL="45720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ko" sz="1700">
                <a:solidFill>
                  <a:schemeClr val="lt1"/>
                </a:solidFill>
              </a:rPr>
              <a:t>웹 애플리케이션의 기본인 회원정보 - 게시판을 중심으로 </a:t>
            </a:r>
            <a:endParaRPr sz="1700">
              <a:solidFill>
                <a:schemeClr val="lt1"/>
              </a:solidFill>
            </a:endParaRPr>
          </a:p>
          <a:p>
            <a:pPr indent="0" lvl="0" marL="457200" rtl="0" algn="l">
              <a:lnSpc>
                <a:spcPct val="115000"/>
              </a:lnSpc>
              <a:spcBef>
                <a:spcPts val="0"/>
              </a:spcBef>
              <a:spcAft>
                <a:spcPts val="0"/>
              </a:spcAft>
              <a:buNone/>
            </a:pPr>
            <a:r>
              <a:rPr lang="ko" sz="1700">
                <a:solidFill>
                  <a:schemeClr val="lt1"/>
                </a:solidFill>
              </a:rPr>
              <a:t>약정보, 약국위치, 응급상</a:t>
            </a:r>
            <a:r>
              <a:rPr lang="ko" sz="1700">
                <a:solidFill>
                  <a:schemeClr val="lt1"/>
                </a:solidFill>
              </a:rPr>
              <a:t>황 메뉴를 구상하였다.</a:t>
            </a:r>
            <a:endParaRPr sz="1700">
              <a:solidFill>
                <a:schemeClr val="lt1"/>
              </a:solidFill>
            </a:endParaRPr>
          </a:p>
          <a:p>
            <a:pPr indent="0" lvl="0" marL="45720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ko" sz="1700">
                <a:solidFill>
                  <a:schemeClr val="lt1"/>
                </a:solidFill>
              </a:rPr>
              <a:t>사용자</a:t>
            </a:r>
            <a:r>
              <a:rPr lang="ko" sz="1700">
                <a:solidFill>
                  <a:schemeClr val="lt1"/>
                </a:solidFill>
              </a:rPr>
              <a:t>가 원하는 약품에 대한 정보를 얻는데에 목적을 두었다.</a:t>
            </a:r>
            <a:endParaRPr sz="1700">
              <a:solidFill>
                <a:schemeClr val="lt1"/>
              </a:solidFill>
            </a:endParaRPr>
          </a:p>
        </p:txBody>
      </p:sp>
      <p:sp>
        <p:nvSpPr>
          <p:cNvPr id="86" name="Google Shape;86;p16"/>
          <p:cNvSpPr txBox="1"/>
          <p:nvPr/>
        </p:nvSpPr>
        <p:spPr>
          <a:xfrm>
            <a:off x="477275" y="500425"/>
            <a:ext cx="54342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2.	무엇을 목표로 하는지?</a:t>
            </a:r>
            <a:endParaRPr b="1" sz="2400">
              <a:solidFill>
                <a:schemeClr val="lt1"/>
              </a:solidFill>
            </a:endParaRPr>
          </a:p>
        </p:txBody>
      </p:sp>
      <p:sp>
        <p:nvSpPr>
          <p:cNvPr id="87" name="Google Shape;87;p16"/>
          <p:cNvSpPr/>
          <p:nvPr/>
        </p:nvSpPr>
        <p:spPr>
          <a:xfrm>
            <a:off x="477275" y="982575"/>
            <a:ext cx="3791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6" name="Shape 596"/>
        <p:cNvGrpSpPr/>
        <p:nvPr/>
      </p:nvGrpSpPr>
      <p:grpSpPr>
        <a:xfrm>
          <a:off x="0" y="0"/>
          <a:ext cx="0" cy="0"/>
          <a:chOff x="0" y="0"/>
          <a:chExt cx="0" cy="0"/>
        </a:xfrm>
      </p:grpSpPr>
      <p:sp>
        <p:nvSpPr>
          <p:cNvPr id="597" name="Google Shape;597;p5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598" name="Google Shape;598;p52"/>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52"/>
          <p:cNvPicPr preferRelativeResize="0"/>
          <p:nvPr/>
        </p:nvPicPr>
        <p:blipFill>
          <a:blip r:embed="rId4">
            <a:alphaModFix/>
          </a:blip>
          <a:stretch>
            <a:fillRect/>
          </a:stretch>
        </p:blipFill>
        <p:spPr>
          <a:xfrm>
            <a:off x="700438" y="1755050"/>
            <a:ext cx="7743124" cy="3101750"/>
          </a:xfrm>
          <a:prstGeom prst="rect">
            <a:avLst/>
          </a:prstGeom>
          <a:noFill/>
          <a:ln>
            <a:noFill/>
          </a:ln>
        </p:spPr>
      </p:pic>
      <p:sp>
        <p:nvSpPr>
          <p:cNvPr id="600" name="Google Shape;600;p52"/>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601" name="Google Shape;601;p52"/>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txBox="1"/>
          <p:nvPr/>
        </p:nvSpPr>
        <p:spPr>
          <a:xfrm>
            <a:off x="698375" y="1192850"/>
            <a:ext cx="40200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pill/view.jsp (JavaScript)</a:t>
            </a:r>
            <a:endParaRPr b="1" sz="1800">
              <a:solidFill>
                <a:schemeClr val="lt1"/>
              </a:solidFill>
            </a:endParaRPr>
          </a:p>
        </p:txBody>
      </p:sp>
      <p:sp>
        <p:nvSpPr>
          <p:cNvPr id="603" name="Google Shape;603;p52"/>
          <p:cNvSpPr/>
          <p:nvPr/>
        </p:nvSpPr>
        <p:spPr>
          <a:xfrm rot="5400000">
            <a:off x="3897900" y="219775"/>
            <a:ext cx="1348200" cy="77253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04" name="Google Shape;604;p52"/>
          <p:cNvSpPr txBox="1"/>
          <p:nvPr/>
        </p:nvSpPr>
        <p:spPr>
          <a:xfrm>
            <a:off x="917050" y="3537475"/>
            <a:ext cx="7349400" cy="10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600">
                <a:solidFill>
                  <a:schemeClr val="lt1"/>
                </a:solidFill>
              </a:rPr>
              <a:t>view 페이지를 들어올 때 limit 0, 2 로 리스트를 가져</a:t>
            </a:r>
            <a:r>
              <a:rPr b="1" lang="ko" sz="1600">
                <a:solidFill>
                  <a:schemeClr val="lt1"/>
                </a:solidFill>
              </a:rPr>
              <a:t>오고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더보기 버튼을 누를시 초기화되어 있던 mark = 2 값을 보내서 limit 2, 2 의 값을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요청한 다음 받기가 완료됐을시 mark += 2 를 해주어 </a:t>
            </a:r>
            <a:r>
              <a:rPr b="1" lang="ko" sz="1600">
                <a:solidFill>
                  <a:schemeClr val="lt1"/>
                </a:solidFill>
              </a:rPr>
              <a:t>다음 더보기 버튼에 대비한다.</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5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10" name="Google Shape;610;p53"/>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53"/>
          <p:cNvPicPr preferRelativeResize="0"/>
          <p:nvPr/>
        </p:nvPicPr>
        <p:blipFill>
          <a:blip r:embed="rId4">
            <a:alphaModFix/>
          </a:blip>
          <a:stretch>
            <a:fillRect/>
          </a:stretch>
        </p:blipFill>
        <p:spPr>
          <a:xfrm>
            <a:off x="709350" y="1700500"/>
            <a:ext cx="7725300" cy="3158676"/>
          </a:xfrm>
          <a:prstGeom prst="rect">
            <a:avLst/>
          </a:prstGeom>
          <a:noFill/>
          <a:ln>
            <a:noFill/>
          </a:ln>
        </p:spPr>
      </p:pic>
      <p:sp>
        <p:nvSpPr>
          <p:cNvPr id="612" name="Google Shape;612;p53"/>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613" name="Google Shape;613;p53"/>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txBox="1"/>
          <p:nvPr/>
        </p:nvSpPr>
        <p:spPr>
          <a:xfrm>
            <a:off x="698375" y="1192850"/>
            <a:ext cx="40200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pill/view.jsp (Service)</a:t>
            </a:r>
            <a:endParaRPr b="1" sz="1800">
              <a:solidFill>
                <a:schemeClr val="lt1"/>
              </a:solidFill>
            </a:endParaRPr>
          </a:p>
        </p:txBody>
      </p:sp>
      <p:sp>
        <p:nvSpPr>
          <p:cNvPr id="615" name="Google Shape;615;p53"/>
          <p:cNvSpPr/>
          <p:nvPr/>
        </p:nvSpPr>
        <p:spPr>
          <a:xfrm rot="5400000">
            <a:off x="4075950" y="41725"/>
            <a:ext cx="992100" cy="77253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16" name="Google Shape;616;p53"/>
          <p:cNvSpPr txBox="1"/>
          <p:nvPr/>
        </p:nvSpPr>
        <p:spPr>
          <a:xfrm>
            <a:off x="917050" y="3537475"/>
            <a:ext cx="7349400" cy="10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600">
                <a:solidFill>
                  <a:schemeClr val="lt1"/>
                </a:solidFill>
              </a:rPr>
              <a:t>받아온 리스트를 Service 안에서 HTML화 시켜 String 문자열로 만든 후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Ajax 를 통해 리턴시켜 추가되야 하는 부분에 입력시킨다.</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5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22" name="Google Shape;622;p54"/>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54"/>
          <p:cNvPicPr preferRelativeResize="0"/>
          <p:nvPr/>
        </p:nvPicPr>
        <p:blipFill>
          <a:blip r:embed="rId4">
            <a:alphaModFix/>
          </a:blip>
          <a:stretch>
            <a:fillRect/>
          </a:stretch>
        </p:blipFill>
        <p:spPr>
          <a:xfrm>
            <a:off x="272588" y="2488900"/>
            <a:ext cx="4543487" cy="434700"/>
          </a:xfrm>
          <a:prstGeom prst="rect">
            <a:avLst/>
          </a:prstGeom>
          <a:noFill/>
          <a:ln>
            <a:noFill/>
          </a:ln>
          <a:effectLst>
            <a:outerShdw rotWithShape="0" algn="bl" dist="9525">
              <a:schemeClr val="dk1"/>
            </a:outerShdw>
          </a:effectLst>
        </p:spPr>
      </p:pic>
      <p:pic>
        <p:nvPicPr>
          <p:cNvPr id="624" name="Google Shape;624;p54"/>
          <p:cNvPicPr preferRelativeResize="0"/>
          <p:nvPr/>
        </p:nvPicPr>
        <p:blipFill>
          <a:blip r:embed="rId5">
            <a:alphaModFix/>
          </a:blip>
          <a:stretch>
            <a:fillRect/>
          </a:stretch>
        </p:blipFill>
        <p:spPr>
          <a:xfrm>
            <a:off x="5010750" y="192775"/>
            <a:ext cx="3905524" cy="2730825"/>
          </a:xfrm>
          <a:prstGeom prst="rect">
            <a:avLst/>
          </a:prstGeom>
          <a:noFill/>
          <a:ln>
            <a:noFill/>
          </a:ln>
        </p:spPr>
      </p:pic>
      <p:sp>
        <p:nvSpPr>
          <p:cNvPr id="625" name="Google Shape;625;p54"/>
          <p:cNvSpPr/>
          <p:nvPr/>
        </p:nvSpPr>
        <p:spPr>
          <a:xfrm rot="5400000">
            <a:off x="6438625" y="1262550"/>
            <a:ext cx="434700" cy="2381700"/>
          </a:xfrm>
          <a:prstGeom prst="ellipse">
            <a:avLst/>
          </a:prstGeom>
          <a:solidFill>
            <a:srgbClr val="8B8B8B">
              <a:alpha val="47840"/>
            </a:srgbClr>
          </a:solidFill>
          <a:ln>
            <a:noFill/>
          </a:ln>
          <a:effectLst>
            <a:outerShdw blurRad="57150" rotWithShape="0" algn="bl" dir="5100000" dist="9525">
              <a:srgbClr val="00FF00">
                <a:alpha val="6499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26" name="Google Shape;626;p54"/>
          <p:cNvSpPr/>
          <p:nvPr/>
        </p:nvSpPr>
        <p:spPr>
          <a:xfrm rot="5400000">
            <a:off x="1110000" y="1734462"/>
            <a:ext cx="315900" cy="2188500"/>
          </a:xfrm>
          <a:prstGeom prst="ellipse">
            <a:avLst/>
          </a:prstGeom>
          <a:solidFill>
            <a:srgbClr val="8B8B8B">
              <a:alpha val="47840"/>
            </a:srgbClr>
          </a:solidFill>
          <a:ln>
            <a:noFill/>
          </a:ln>
          <a:effectLst>
            <a:outerShdw blurRad="57150" rotWithShape="0" algn="bl" dir="5100000" dist="9525">
              <a:srgbClr val="FFFF00">
                <a:alpha val="5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27" name="Google Shape;627;p54"/>
          <p:cNvSpPr/>
          <p:nvPr/>
        </p:nvSpPr>
        <p:spPr>
          <a:xfrm rot="5400000">
            <a:off x="2909425" y="840675"/>
            <a:ext cx="318300" cy="3495000"/>
          </a:xfrm>
          <a:prstGeom prst="roundRect">
            <a:avLst>
              <a:gd fmla="val 16667" name="adj"/>
            </a:avLst>
          </a:prstGeom>
          <a:solidFill>
            <a:srgbClr val="8B8B8B">
              <a:alpha val="47840"/>
            </a:srgbClr>
          </a:solidFill>
          <a:ln>
            <a:noFill/>
          </a:ln>
          <a:effectLst>
            <a:outerShdw blurRad="57150" rotWithShape="0" algn="bl" dir="5100000" dist="9525">
              <a:srgbClr val="00FF00">
                <a:alpha val="5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28" name="Google Shape;628;p54"/>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Async 처리</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629" name="Google Shape;629;p54"/>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txBox="1"/>
          <p:nvPr/>
        </p:nvSpPr>
        <p:spPr>
          <a:xfrm>
            <a:off x="698375" y="1192850"/>
            <a:ext cx="4117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작성, 수정, 삭제 등의 </a:t>
            </a:r>
            <a:r>
              <a:rPr b="1" lang="ko" sz="1800">
                <a:solidFill>
                  <a:schemeClr val="lt1"/>
                </a:solidFill>
              </a:rPr>
              <a:t>기능 작동 후 </a:t>
            </a:r>
            <a:endParaRPr b="1" sz="1800">
              <a:solidFill>
                <a:schemeClr val="lt1"/>
              </a:solidFill>
            </a:endParaRPr>
          </a:p>
          <a:p>
            <a:pPr indent="0" lvl="0" marL="0" rtl="0" algn="l">
              <a:spcBef>
                <a:spcPts val="0"/>
              </a:spcBef>
              <a:spcAft>
                <a:spcPts val="0"/>
              </a:spcAft>
              <a:buNone/>
            </a:pPr>
            <a:r>
              <a:rPr b="1" lang="ko" sz="1800">
                <a:solidFill>
                  <a:schemeClr val="lt1"/>
                </a:solidFill>
              </a:rPr>
              <a:t>  목록 유지 방법</a:t>
            </a:r>
            <a:endParaRPr b="1" sz="1800">
              <a:solidFill>
                <a:schemeClr val="lt1"/>
              </a:solidFill>
            </a:endParaRPr>
          </a:p>
        </p:txBody>
      </p:sp>
      <p:sp>
        <p:nvSpPr>
          <p:cNvPr id="631" name="Google Shape;631;p54"/>
          <p:cNvSpPr/>
          <p:nvPr/>
        </p:nvSpPr>
        <p:spPr>
          <a:xfrm rot="5400000">
            <a:off x="3951275" y="-550050"/>
            <a:ext cx="1286400" cy="86436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32" name="Google Shape;632;p54"/>
          <p:cNvSpPr txBox="1"/>
          <p:nvPr/>
        </p:nvSpPr>
        <p:spPr>
          <a:xfrm>
            <a:off x="482975" y="3154301"/>
            <a:ext cx="8223000" cy="12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600">
                <a:solidFill>
                  <a:schemeClr val="lt1"/>
                </a:solidFill>
              </a:rPr>
              <a:t>미리 각 tr에 고유한 id값을 부여해준 뒤에 새로고침 하고 싶은 순간을 기점으로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제일 마지막 tr의 id값을 jQuery를 이용해 가져온다.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해당 id값을 이용해 JavaScript 함수를 통해서 보고있던 리스트 데이터들을 그대로 다시 가져와 다음과 같이 불러내준다.</a:t>
            </a:r>
            <a:endParaRPr b="1" sz="1600">
              <a:solidFill>
                <a:schemeClr val="lt1"/>
              </a:solidFill>
            </a:endParaRPr>
          </a:p>
        </p:txBody>
      </p:sp>
      <p:pic>
        <p:nvPicPr>
          <p:cNvPr id="633" name="Google Shape;633;p54"/>
          <p:cNvPicPr preferRelativeResize="0"/>
          <p:nvPr/>
        </p:nvPicPr>
        <p:blipFill rotWithShape="1">
          <a:blip r:embed="rId6">
            <a:alphaModFix/>
          </a:blip>
          <a:srcRect b="39557" l="16022" r="39021" t="41430"/>
          <a:stretch/>
        </p:blipFill>
        <p:spPr>
          <a:xfrm>
            <a:off x="2141975" y="4556850"/>
            <a:ext cx="3905524" cy="434700"/>
          </a:xfrm>
          <a:prstGeom prst="rect">
            <a:avLst/>
          </a:prstGeom>
          <a:noFill/>
          <a:ln>
            <a:noFill/>
          </a:ln>
          <a:effectLst>
            <a:outerShdw rotWithShape="0" algn="bl" dist="9525">
              <a:schemeClr val="dk1"/>
            </a:outerShdw>
          </a:effectLst>
        </p:spPr>
      </p:pic>
      <p:sp>
        <p:nvSpPr>
          <p:cNvPr id="634" name="Google Shape;634;p54"/>
          <p:cNvSpPr/>
          <p:nvPr/>
        </p:nvSpPr>
        <p:spPr>
          <a:xfrm>
            <a:off x="703800" y="4556850"/>
            <a:ext cx="1128300" cy="434700"/>
          </a:xfrm>
          <a:prstGeom prst="rightArrow">
            <a:avLst>
              <a:gd fmla="val 50000" name="adj1"/>
              <a:gd fmla="val 50000" name="adj2"/>
            </a:avLst>
          </a:prstGeom>
          <a:solidFill>
            <a:srgbClr val="FF0000"/>
          </a:solidFill>
          <a:ln>
            <a:noFill/>
          </a:ln>
          <a:effectLst>
            <a:outerShdw rotWithShape="0" algn="bl" dist="9525">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5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640" name="Google Shape;640;p55"/>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641" name="Google Shape;641;p55"/>
          <p:cNvSpPr/>
          <p:nvPr/>
        </p:nvSpPr>
        <p:spPr>
          <a:xfrm rot="5400000">
            <a:off x="1765975" y="31580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42" name="Google Shape;642;p55"/>
          <p:cNvSpPr txBox="1"/>
          <p:nvPr/>
        </p:nvSpPr>
        <p:spPr>
          <a:xfrm>
            <a:off x="1756550" y="30681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4.</a:t>
            </a:r>
            <a:endParaRPr b="1">
              <a:solidFill>
                <a:schemeClr val="lt1"/>
              </a:solidFill>
            </a:endParaRPr>
          </a:p>
        </p:txBody>
      </p:sp>
      <p:sp>
        <p:nvSpPr>
          <p:cNvPr id="643" name="Google Shape;643;p55"/>
          <p:cNvSpPr/>
          <p:nvPr/>
        </p:nvSpPr>
        <p:spPr>
          <a:xfrm rot="5400000">
            <a:off x="44336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44" name="Google Shape;644;p55"/>
          <p:cNvSpPr/>
          <p:nvPr/>
        </p:nvSpPr>
        <p:spPr>
          <a:xfrm rot="5400000">
            <a:off x="4909575"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45" name="Google Shape;645;p55"/>
          <p:cNvSpPr/>
          <p:nvPr/>
        </p:nvSpPr>
        <p:spPr>
          <a:xfrm rot="5400000">
            <a:off x="5420250" y="1004925"/>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46" name="Google Shape;646;p55"/>
          <p:cNvSpPr txBox="1"/>
          <p:nvPr/>
        </p:nvSpPr>
        <p:spPr>
          <a:xfrm>
            <a:off x="44242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5.</a:t>
            </a:r>
            <a:endParaRPr b="1">
              <a:solidFill>
                <a:schemeClr val="lt1"/>
              </a:solidFill>
            </a:endParaRPr>
          </a:p>
        </p:txBody>
      </p:sp>
      <p:sp>
        <p:nvSpPr>
          <p:cNvPr id="647" name="Google Shape;647;p55"/>
          <p:cNvSpPr txBox="1"/>
          <p:nvPr/>
        </p:nvSpPr>
        <p:spPr>
          <a:xfrm>
            <a:off x="4900150"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6.</a:t>
            </a:r>
            <a:endParaRPr b="1">
              <a:solidFill>
                <a:schemeClr val="lt1"/>
              </a:solidFill>
            </a:endParaRPr>
          </a:p>
        </p:txBody>
      </p:sp>
      <p:sp>
        <p:nvSpPr>
          <p:cNvPr id="648" name="Google Shape;648;p55"/>
          <p:cNvSpPr txBox="1"/>
          <p:nvPr/>
        </p:nvSpPr>
        <p:spPr>
          <a:xfrm>
            <a:off x="5410825" y="915075"/>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FFFFFF"/>
                </a:solidFill>
              </a:rPr>
              <a:t>7.</a:t>
            </a:r>
            <a:endParaRPr b="1">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5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654" name="Google Shape;654;p56"/>
          <p:cNvPicPr preferRelativeResize="0"/>
          <p:nvPr/>
        </p:nvPicPr>
        <p:blipFill>
          <a:blip r:embed="rId4">
            <a:alphaModFix/>
          </a:blip>
          <a:stretch>
            <a:fillRect/>
          </a:stretch>
        </p:blipFill>
        <p:spPr>
          <a:xfrm>
            <a:off x="452150" y="2022050"/>
            <a:ext cx="8239701" cy="2846050"/>
          </a:xfrm>
          <a:prstGeom prst="rect">
            <a:avLst/>
          </a:prstGeom>
          <a:noFill/>
          <a:ln>
            <a:noFill/>
          </a:ln>
        </p:spPr>
      </p:pic>
      <p:pic>
        <p:nvPicPr>
          <p:cNvPr id="655" name="Google Shape;655;p56"/>
          <p:cNvPicPr preferRelativeResize="0"/>
          <p:nvPr/>
        </p:nvPicPr>
        <p:blipFill>
          <a:blip r:embed="rId5">
            <a:alphaModFix/>
          </a:blip>
          <a:stretch>
            <a:fillRect/>
          </a:stretch>
        </p:blipFill>
        <p:spPr>
          <a:xfrm>
            <a:off x="3343575" y="3244450"/>
            <a:ext cx="2201275" cy="918250"/>
          </a:xfrm>
          <a:prstGeom prst="rect">
            <a:avLst/>
          </a:prstGeom>
          <a:noFill/>
          <a:ln>
            <a:noFill/>
          </a:ln>
        </p:spPr>
      </p:pic>
      <p:sp>
        <p:nvSpPr>
          <p:cNvPr id="656" name="Google Shape;656;p56"/>
          <p:cNvSpPr/>
          <p:nvPr/>
        </p:nvSpPr>
        <p:spPr>
          <a:xfrm rot="5400000">
            <a:off x="5598396" y="2837501"/>
            <a:ext cx="353400" cy="460500"/>
          </a:xfrm>
          <a:prstGeom prst="ellipse">
            <a:avLst/>
          </a:prstGeom>
          <a:solidFill>
            <a:srgbClr val="8B8B8B">
              <a:alpha val="47840"/>
            </a:srgbClr>
          </a:solidFill>
          <a:ln>
            <a:noFill/>
          </a:ln>
          <a:effectLst>
            <a:outerShdw blurRad="57150" rotWithShape="0" algn="bl" dir="5100000" dist="9525">
              <a:srgbClr val="00FF00">
                <a:alpha val="5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57" name="Google Shape;657;p56"/>
          <p:cNvSpPr/>
          <p:nvPr/>
        </p:nvSpPr>
        <p:spPr>
          <a:xfrm rot="5400000">
            <a:off x="1592525" y="1228125"/>
            <a:ext cx="307800" cy="2538300"/>
          </a:xfrm>
          <a:prstGeom prst="roundRect">
            <a:avLst>
              <a:gd fmla="val 16667" name="adj"/>
            </a:avLst>
          </a:prstGeom>
          <a:solidFill>
            <a:srgbClr val="595959">
              <a:alpha val="47840"/>
            </a:srgbClr>
          </a:solidFill>
          <a:ln>
            <a:noFill/>
          </a:ln>
          <a:effectLst>
            <a:outerShdw blurRad="57150" rotWithShape="0" algn="bl" dir="5100000" dist="9525">
              <a:srgbClr val="FF00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58" name="Google Shape;658;p56"/>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게시판 기능</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659" name="Google Shape;659;p56"/>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6"/>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CSS를 통한 긴 제목 생략</a:t>
            </a:r>
            <a:endParaRPr b="1" sz="1800">
              <a:solidFill>
                <a:schemeClr val="lt1"/>
              </a:solidFill>
            </a:endParaRPr>
          </a:p>
          <a:p>
            <a:pPr indent="0" lvl="0" marL="0" rtl="0" algn="l">
              <a:spcBef>
                <a:spcPts val="0"/>
              </a:spcBef>
              <a:spcAft>
                <a:spcPts val="0"/>
              </a:spcAft>
              <a:buNone/>
            </a:pPr>
            <a:r>
              <a:rPr b="1" lang="ko" sz="1800">
                <a:solidFill>
                  <a:schemeClr val="lt1"/>
                </a:solidFill>
              </a:rPr>
              <a:t>- 약 검색 기능을 응용한 게시물 검색 기능</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5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66" name="Google Shape;666;p57"/>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57"/>
          <p:cNvPicPr preferRelativeResize="0"/>
          <p:nvPr/>
        </p:nvPicPr>
        <p:blipFill>
          <a:blip r:embed="rId4">
            <a:alphaModFix/>
          </a:blip>
          <a:stretch>
            <a:fillRect/>
          </a:stretch>
        </p:blipFill>
        <p:spPr>
          <a:xfrm>
            <a:off x="2821200" y="275475"/>
            <a:ext cx="6141824" cy="4592549"/>
          </a:xfrm>
          <a:prstGeom prst="rect">
            <a:avLst/>
          </a:prstGeom>
          <a:noFill/>
          <a:ln>
            <a:noFill/>
          </a:ln>
        </p:spPr>
      </p:pic>
      <p:sp>
        <p:nvSpPr>
          <p:cNvPr id="668" name="Google Shape;668;p57"/>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고객센터</a:t>
            </a:r>
            <a:endParaRPr b="1" sz="2400">
              <a:solidFill>
                <a:schemeClr val="lt1"/>
              </a:solidFill>
            </a:endParaRPr>
          </a:p>
          <a:p>
            <a:pPr indent="0" lvl="0" marL="0" rtl="0" algn="l">
              <a:spcBef>
                <a:spcPts val="0"/>
              </a:spcBef>
              <a:spcAft>
                <a:spcPts val="0"/>
              </a:spcAft>
              <a:buNone/>
            </a:pPr>
            <a:r>
              <a:t/>
            </a:r>
            <a:endParaRPr b="1" sz="2400">
              <a:solidFill>
                <a:schemeClr val="lt1"/>
              </a:solidFill>
            </a:endParaRPr>
          </a:p>
        </p:txBody>
      </p:sp>
      <p:sp>
        <p:nvSpPr>
          <p:cNvPr id="669" name="Google Shape;669;p57"/>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자주묻는 질문</a:t>
            </a:r>
            <a:endParaRPr b="1" sz="18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4" name="Shape 674"/>
        <p:cNvGrpSpPr/>
        <p:nvPr/>
      </p:nvGrpSpPr>
      <p:grpSpPr>
        <a:xfrm>
          <a:off x="0" y="0"/>
          <a:ext cx="0" cy="0"/>
          <a:chOff x="0" y="0"/>
          <a:chExt cx="0" cy="0"/>
        </a:xfrm>
      </p:grpSpPr>
      <p:sp>
        <p:nvSpPr>
          <p:cNvPr id="675" name="Google Shape;675;p5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676" name="Google Shape;676;p58"/>
          <p:cNvPicPr preferRelativeResize="0"/>
          <p:nvPr/>
        </p:nvPicPr>
        <p:blipFill>
          <a:blip r:embed="rId4">
            <a:alphaModFix/>
          </a:blip>
          <a:stretch>
            <a:fillRect/>
          </a:stretch>
        </p:blipFill>
        <p:spPr>
          <a:xfrm>
            <a:off x="332175" y="1894925"/>
            <a:ext cx="8479651" cy="2996750"/>
          </a:xfrm>
          <a:prstGeom prst="rect">
            <a:avLst/>
          </a:prstGeom>
          <a:noFill/>
          <a:ln>
            <a:noFill/>
          </a:ln>
        </p:spPr>
      </p:pic>
      <p:sp>
        <p:nvSpPr>
          <p:cNvPr id="677" name="Google Shape;677;p58"/>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고객센터</a:t>
            </a:r>
            <a:endParaRPr b="1" sz="2400">
              <a:solidFill>
                <a:schemeClr val="lt1"/>
              </a:solidFill>
            </a:endParaRPr>
          </a:p>
        </p:txBody>
      </p:sp>
      <p:sp>
        <p:nvSpPr>
          <p:cNvPr id="678" name="Google Shape;678;p58"/>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8"/>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약품 정보 등록 / 수정 건의</a:t>
            </a:r>
            <a:endParaRPr b="1" sz="1800">
              <a:solidFill>
                <a:schemeClr val="lt1"/>
              </a:solidFill>
            </a:endParaRPr>
          </a:p>
        </p:txBody>
      </p:sp>
      <p:sp>
        <p:nvSpPr>
          <p:cNvPr id="680" name="Google Shape;680;p58"/>
          <p:cNvSpPr/>
          <p:nvPr/>
        </p:nvSpPr>
        <p:spPr>
          <a:xfrm rot="5400000">
            <a:off x="585800" y="1641425"/>
            <a:ext cx="318000" cy="825000"/>
          </a:xfrm>
          <a:prstGeom prst="roundRect">
            <a:avLst>
              <a:gd fmla="val 16667" name="adj"/>
            </a:avLst>
          </a:prstGeom>
          <a:solidFill>
            <a:srgbClr val="595959">
              <a:alpha val="47840"/>
            </a:srgbClr>
          </a:solidFill>
          <a:ln>
            <a:noFill/>
          </a:ln>
          <a:effectLst>
            <a:outerShdw blurRad="57150" rotWithShape="0" algn="bl" dir="5100000" dist="9525">
              <a:srgbClr val="FF00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5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686" name="Google Shape;686;p59"/>
          <p:cNvPicPr preferRelativeResize="0"/>
          <p:nvPr/>
        </p:nvPicPr>
        <p:blipFill>
          <a:blip r:embed="rId4">
            <a:alphaModFix/>
          </a:blip>
          <a:stretch>
            <a:fillRect/>
          </a:stretch>
        </p:blipFill>
        <p:spPr>
          <a:xfrm>
            <a:off x="332775" y="1894925"/>
            <a:ext cx="8479648" cy="2982926"/>
          </a:xfrm>
          <a:prstGeom prst="rect">
            <a:avLst/>
          </a:prstGeom>
          <a:noFill/>
          <a:ln>
            <a:noFill/>
          </a:ln>
        </p:spPr>
      </p:pic>
      <p:pic>
        <p:nvPicPr>
          <p:cNvPr id="687" name="Google Shape;687;p59"/>
          <p:cNvPicPr preferRelativeResize="0"/>
          <p:nvPr/>
        </p:nvPicPr>
        <p:blipFill>
          <a:blip r:embed="rId5">
            <a:alphaModFix/>
          </a:blip>
          <a:stretch>
            <a:fillRect/>
          </a:stretch>
        </p:blipFill>
        <p:spPr>
          <a:xfrm>
            <a:off x="4182500" y="3049712"/>
            <a:ext cx="4350150" cy="972775"/>
          </a:xfrm>
          <a:prstGeom prst="rect">
            <a:avLst/>
          </a:prstGeom>
          <a:noFill/>
          <a:ln>
            <a:noFill/>
          </a:ln>
        </p:spPr>
      </p:pic>
      <p:sp>
        <p:nvSpPr>
          <p:cNvPr id="688" name="Google Shape;688;p59"/>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고객센터</a:t>
            </a:r>
            <a:endParaRPr b="1" sz="2400">
              <a:solidFill>
                <a:schemeClr val="lt1"/>
              </a:solidFill>
            </a:endParaRPr>
          </a:p>
        </p:txBody>
      </p:sp>
      <p:sp>
        <p:nvSpPr>
          <p:cNvPr id="689" name="Google Shape;689;p59"/>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p:nvPr/>
        </p:nvSpPr>
        <p:spPr>
          <a:xfrm rot="5400000">
            <a:off x="4326725" y="-1866725"/>
            <a:ext cx="480000" cy="8467800"/>
          </a:xfrm>
          <a:prstGeom prst="roundRect">
            <a:avLst>
              <a:gd fmla="val 16667" name="adj"/>
            </a:avLst>
          </a:prstGeom>
          <a:solidFill>
            <a:srgbClr val="595959">
              <a:alpha val="47840"/>
            </a:srgbClr>
          </a:solidFill>
          <a:ln>
            <a:noFill/>
          </a:ln>
          <a:effectLst>
            <a:outerShdw blurRad="57150" rotWithShape="0" algn="bl" dir="5100000" dist="9525">
              <a:srgbClr val="FF0000">
                <a:alpha val="8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91" name="Google Shape;691;p59"/>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약품 정보 등록 / 수정 건의</a:t>
            </a:r>
            <a:endParaRPr b="1" sz="1800">
              <a:solidFill>
                <a:schemeClr val="lt1"/>
              </a:solidFill>
            </a:endParaRPr>
          </a:p>
        </p:txBody>
      </p:sp>
      <p:sp>
        <p:nvSpPr>
          <p:cNvPr id="692" name="Google Shape;692;p59"/>
          <p:cNvSpPr/>
          <p:nvPr/>
        </p:nvSpPr>
        <p:spPr>
          <a:xfrm rot="5400000">
            <a:off x="1898850" y="1731000"/>
            <a:ext cx="951300" cy="3619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93" name="Google Shape;693;p59"/>
          <p:cNvSpPr txBox="1"/>
          <p:nvPr/>
        </p:nvSpPr>
        <p:spPr>
          <a:xfrm>
            <a:off x="698375" y="3144000"/>
            <a:ext cx="3462300" cy="79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600">
                <a:solidFill>
                  <a:schemeClr val="lt1"/>
                </a:solidFill>
              </a:rPr>
              <a:t>Session에 저장된 사용자의 </a:t>
            </a:r>
            <a:endParaRPr b="1" sz="1600">
              <a:solidFill>
                <a:schemeClr val="lt1"/>
              </a:solidFill>
            </a:endParaRPr>
          </a:p>
          <a:p>
            <a:pPr indent="0" lvl="0" marL="0" rtl="0" algn="l">
              <a:lnSpc>
                <a:spcPct val="150000"/>
              </a:lnSpc>
              <a:spcBef>
                <a:spcPts val="0"/>
              </a:spcBef>
              <a:spcAft>
                <a:spcPts val="0"/>
              </a:spcAft>
              <a:buNone/>
            </a:pPr>
            <a:r>
              <a:rPr b="1" lang="ko" sz="1600">
                <a:solidFill>
                  <a:schemeClr val="lt1"/>
                </a:solidFill>
              </a:rPr>
              <a:t>정보와 jQuery를 이용해 손쉬운 입력</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6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699" name="Google Shape;699;p60"/>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고객센터</a:t>
            </a:r>
            <a:endParaRPr b="1" sz="2400">
              <a:solidFill>
                <a:schemeClr val="lt1"/>
              </a:solidFill>
            </a:endParaRPr>
          </a:p>
        </p:txBody>
      </p:sp>
      <p:sp>
        <p:nvSpPr>
          <p:cNvPr id="700" name="Google Shape;700;p60"/>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약품 정보 등록 / 수정 건의</a:t>
            </a:r>
            <a:endParaRPr b="1" sz="1800">
              <a:solidFill>
                <a:schemeClr val="lt1"/>
              </a:solidFill>
            </a:endParaRPr>
          </a:p>
        </p:txBody>
      </p:sp>
      <p:pic>
        <p:nvPicPr>
          <p:cNvPr id="702" name="Google Shape;702;p60"/>
          <p:cNvPicPr preferRelativeResize="0"/>
          <p:nvPr/>
        </p:nvPicPr>
        <p:blipFill>
          <a:blip r:embed="rId4">
            <a:alphaModFix/>
          </a:blip>
          <a:stretch>
            <a:fillRect/>
          </a:stretch>
        </p:blipFill>
        <p:spPr>
          <a:xfrm>
            <a:off x="326650" y="2086279"/>
            <a:ext cx="8490699" cy="215567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6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08" name="Google Shape;708;p61"/>
          <p:cNvSpPr txBox="1"/>
          <p:nvPr>
            <p:ph idx="1" type="subTitle"/>
          </p:nvPr>
        </p:nvSpPr>
        <p:spPr>
          <a:xfrm>
            <a:off x="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Kakao Map </a:t>
            </a:r>
            <a:r>
              <a:rPr lang="ko" sz="6000">
                <a:solidFill>
                  <a:schemeClr val="lt1"/>
                </a:solidFill>
              </a:rPr>
              <a:t>API</a:t>
            </a:r>
            <a:endParaRPr sz="6000">
              <a:solidFill>
                <a:schemeClr val="lt1"/>
              </a:solidFill>
            </a:endParaRPr>
          </a:p>
        </p:txBody>
      </p:sp>
      <p:sp>
        <p:nvSpPr>
          <p:cNvPr id="709" name="Google Shape;709;p61"/>
          <p:cNvSpPr/>
          <p:nvPr/>
        </p:nvSpPr>
        <p:spPr>
          <a:xfrm>
            <a:off x="1814025" y="2915250"/>
            <a:ext cx="61473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3" name="Google Shape;93;p17"/>
          <p:cNvSpPr txBox="1"/>
          <p:nvPr/>
        </p:nvSpPr>
        <p:spPr>
          <a:xfrm>
            <a:off x="698375" y="1617588"/>
            <a:ext cx="4363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3-2. 개발환경</a:t>
            </a:r>
            <a:endParaRPr b="1" sz="1800">
              <a:solidFill>
                <a:schemeClr val="lt1"/>
              </a:solidFill>
            </a:endParaRPr>
          </a:p>
        </p:txBody>
      </p:sp>
      <p:sp>
        <p:nvSpPr>
          <p:cNvPr id="94" name="Google Shape;94;p17"/>
          <p:cNvSpPr txBox="1"/>
          <p:nvPr/>
        </p:nvSpPr>
        <p:spPr>
          <a:xfrm>
            <a:off x="698375" y="1192850"/>
            <a:ext cx="63069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3-1. 제작기간		2018. 11. 08 ~ (약 8주)</a:t>
            </a:r>
            <a:endParaRPr b="1" sz="1800">
              <a:solidFill>
                <a:schemeClr val="lt1"/>
              </a:solidFill>
            </a:endParaRPr>
          </a:p>
        </p:txBody>
      </p:sp>
      <p:sp>
        <p:nvSpPr>
          <p:cNvPr id="95" name="Google Shape;95;p17"/>
          <p:cNvSpPr/>
          <p:nvPr/>
        </p:nvSpPr>
        <p:spPr>
          <a:xfrm rot="5400000">
            <a:off x="3273275" y="-639025"/>
            <a:ext cx="2668800" cy="83508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6" name="Google Shape;96;p17"/>
          <p:cNvSpPr txBox="1"/>
          <p:nvPr>
            <p:ph idx="1" type="subTitle"/>
          </p:nvPr>
        </p:nvSpPr>
        <p:spPr>
          <a:xfrm>
            <a:off x="3617850" y="2734775"/>
            <a:ext cx="2490000" cy="2199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ko" sz="1800">
                <a:solidFill>
                  <a:schemeClr val="lt1"/>
                </a:solidFill>
              </a:rPr>
              <a:t>HTML5</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CSS/CSS3</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Javascript</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Bootstrap 3.3.2</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jQuery 3.1.1</a:t>
            </a:r>
            <a:endParaRPr sz="1800">
              <a:solidFill>
                <a:schemeClr val="lt1"/>
              </a:solidFill>
            </a:endParaRPr>
          </a:p>
        </p:txBody>
      </p:sp>
      <p:sp>
        <p:nvSpPr>
          <p:cNvPr id="97" name="Google Shape;97;p17"/>
          <p:cNvSpPr txBox="1"/>
          <p:nvPr>
            <p:ph idx="1" type="subTitle"/>
          </p:nvPr>
        </p:nvSpPr>
        <p:spPr>
          <a:xfrm>
            <a:off x="6389925" y="2734775"/>
            <a:ext cx="2547300" cy="225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ko" sz="1800">
                <a:solidFill>
                  <a:schemeClr val="lt1"/>
                </a:solidFill>
              </a:rPr>
              <a:t>SPRING 4.3.2</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Tomcat 9.0</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Maven 3.6.0</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MySQL 8.0.13</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MyBatis</a:t>
            </a:r>
            <a:endParaRPr sz="1800">
              <a:solidFill>
                <a:schemeClr val="lt1"/>
              </a:solidFill>
            </a:endParaRPr>
          </a:p>
        </p:txBody>
      </p:sp>
      <p:sp>
        <p:nvSpPr>
          <p:cNvPr id="98" name="Google Shape;98;p17"/>
          <p:cNvSpPr txBox="1"/>
          <p:nvPr>
            <p:ph idx="1" type="subTitle"/>
          </p:nvPr>
        </p:nvSpPr>
        <p:spPr>
          <a:xfrm>
            <a:off x="3617850" y="2240525"/>
            <a:ext cx="19083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Front-End</a:t>
            </a:r>
            <a:endParaRPr b="1" sz="2400">
              <a:solidFill>
                <a:srgbClr val="92FFF3"/>
              </a:solidFill>
            </a:endParaRPr>
          </a:p>
        </p:txBody>
      </p:sp>
      <p:sp>
        <p:nvSpPr>
          <p:cNvPr id="99" name="Google Shape;99;p17"/>
          <p:cNvSpPr txBox="1"/>
          <p:nvPr/>
        </p:nvSpPr>
        <p:spPr>
          <a:xfrm>
            <a:off x="477275" y="500425"/>
            <a:ext cx="51129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3.	어떻게 구현할 것인지?</a:t>
            </a:r>
            <a:endParaRPr b="1" sz="2400">
              <a:solidFill>
                <a:schemeClr val="lt1"/>
              </a:solidFill>
            </a:endParaRPr>
          </a:p>
        </p:txBody>
      </p:sp>
      <p:sp>
        <p:nvSpPr>
          <p:cNvPr id="100" name="Google Shape;100;p17"/>
          <p:cNvSpPr txBox="1"/>
          <p:nvPr>
            <p:ph idx="1" type="subTitle"/>
          </p:nvPr>
        </p:nvSpPr>
        <p:spPr>
          <a:xfrm>
            <a:off x="6389925" y="2240525"/>
            <a:ext cx="19083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Back-End</a:t>
            </a:r>
            <a:endParaRPr b="1" sz="2400">
              <a:solidFill>
                <a:srgbClr val="92FFF3"/>
              </a:solidFill>
            </a:endParaRPr>
          </a:p>
        </p:txBody>
      </p:sp>
      <p:sp>
        <p:nvSpPr>
          <p:cNvPr id="101" name="Google Shape;101;p17"/>
          <p:cNvSpPr txBox="1"/>
          <p:nvPr>
            <p:ph idx="1" type="subTitle"/>
          </p:nvPr>
        </p:nvSpPr>
        <p:spPr>
          <a:xfrm>
            <a:off x="788325" y="2240525"/>
            <a:ext cx="1908300" cy="6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400">
                <a:solidFill>
                  <a:srgbClr val="92FFF3"/>
                </a:solidFill>
              </a:rPr>
              <a:t>Settings</a:t>
            </a:r>
            <a:endParaRPr b="1" sz="2400">
              <a:solidFill>
                <a:srgbClr val="92FFF3"/>
              </a:solidFill>
            </a:endParaRPr>
          </a:p>
        </p:txBody>
      </p:sp>
      <p:sp>
        <p:nvSpPr>
          <p:cNvPr id="102" name="Google Shape;102;p17"/>
          <p:cNvSpPr txBox="1"/>
          <p:nvPr>
            <p:ph idx="1" type="subTitle"/>
          </p:nvPr>
        </p:nvSpPr>
        <p:spPr>
          <a:xfrm>
            <a:off x="845775" y="2734775"/>
            <a:ext cx="2490000" cy="2199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ko" sz="1800">
                <a:solidFill>
                  <a:schemeClr val="lt1"/>
                </a:solidFill>
              </a:rPr>
              <a:t>JDK 1.8.0_191</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Eclipse 4.10.0</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git 2.17.2</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Android Studio 3.2.1</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ko" sz="1800">
                <a:solidFill>
                  <a:schemeClr val="lt1"/>
                </a:solidFill>
              </a:rPr>
              <a:t>Xcode 10.1</a:t>
            </a:r>
            <a:endParaRPr sz="1800">
              <a:solidFill>
                <a:schemeClr val="lt1"/>
              </a:solidFill>
            </a:endParaRPr>
          </a:p>
        </p:txBody>
      </p:sp>
      <p:sp>
        <p:nvSpPr>
          <p:cNvPr id="103" name="Google Shape;103;p17"/>
          <p:cNvSpPr/>
          <p:nvPr/>
        </p:nvSpPr>
        <p:spPr>
          <a:xfrm>
            <a:off x="477275" y="982575"/>
            <a:ext cx="3791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3704025" y="2684675"/>
            <a:ext cx="17934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6504825" y="2684675"/>
            <a:ext cx="17934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1018125" y="2684675"/>
            <a:ext cx="17934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6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15" name="Google Shape;715;p62"/>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62"/>
          <p:cNvPicPr preferRelativeResize="0"/>
          <p:nvPr/>
        </p:nvPicPr>
        <p:blipFill>
          <a:blip r:embed="rId4">
            <a:alphaModFix/>
          </a:blip>
          <a:stretch>
            <a:fillRect/>
          </a:stretch>
        </p:blipFill>
        <p:spPr>
          <a:xfrm>
            <a:off x="486225" y="1192850"/>
            <a:ext cx="8172775" cy="3815725"/>
          </a:xfrm>
          <a:prstGeom prst="rect">
            <a:avLst/>
          </a:prstGeom>
          <a:noFill/>
          <a:ln>
            <a:noFill/>
          </a:ln>
        </p:spPr>
      </p:pic>
      <p:sp>
        <p:nvSpPr>
          <p:cNvPr id="717" name="Google Shape;717;p62"/>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약국찾기 </a:t>
            </a:r>
            <a:endParaRPr b="1" sz="2400">
              <a:solidFill>
                <a:schemeClr val="lt1"/>
              </a:solidFill>
            </a:endParaRPr>
          </a:p>
        </p:txBody>
      </p:sp>
      <p:sp>
        <p:nvSpPr>
          <p:cNvPr id="718" name="Google Shape;718;p62"/>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txBox="1"/>
          <p:nvPr/>
        </p:nvSpPr>
        <p:spPr>
          <a:xfrm>
            <a:off x="2923950" y="546925"/>
            <a:ext cx="4744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Kakao Map API - Sample</a:t>
            </a:r>
            <a:endParaRPr b="1" sz="1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6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725" name="Google Shape;725;p63"/>
          <p:cNvPicPr preferRelativeResize="0"/>
          <p:nvPr/>
        </p:nvPicPr>
        <p:blipFill>
          <a:blip r:embed="rId4">
            <a:alphaModFix/>
          </a:blip>
          <a:stretch>
            <a:fillRect/>
          </a:stretch>
        </p:blipFill>
        <p:spPr>
          <a:xfrm>
            <a:off x="486225" y="1192850"/>
            <a:ext cx="8172774" cy="3815725"/>
          </a:xfrm>
          <a:prstGeom prst="rect">
            <a:avLst/>
          </a:prstGeom>
          <a:noFill/>
          <a:ln>
            <a:noFill/>
          </a:ln>
        </p:spPr>
      </p:pic>
      <p:sp>
        <p:nvSpPr>
          <p:cNvPr id="726" name="Google Shape;726;p63"/>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약국찾기 </a:t>
            </a:r>
            <a:endParaRPr b="1" sz="2400">
              <a:solidFill>
                <a:schemeClr val="lt1"/>
              </a:solidFill>
            </a:endParaRPr>
          </a:p>
        </p:txBody>
      </p:sp>
      <p:sp>
        <p:nvSpPr>
          <p:cNvPr id="728" name="Google Shape;728;p63"/>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3"/>
          <p:cNvSpPr txBox="1"/>
          <p:nvPr/>
        </p:nvSpPr>
        <p:spPr>
          <a:xfrm>
            <a:off x="2923950" y="546925"/>
            <a:ext cx="5357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Kakao Map API - 실</a:t>
            </a:r>
            <a:r>
              <a:rPr b="1" lang="ko" sz="1800">
                <a:solidFill>
                  <a:schemeClr val="lt1"/>
                </a:solidFill>
              </a:rPr>
              <a:t>제 서비스 적용 화면</a:t>
            </a:r>
            <a:endParaRPr b="1" sz="18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3" name="Shape 733"/>
        <p:cNvGrpSpPr/>
        <p:nvPr/>
      </p:nvGrpSpPr>
      <p:grpSpPr>
        <a:xfrm>
          <a:off x="0" y="0"/>
          <a:ext cx="0" cy="0"/>
          <a:chOff x="0" y="0"/>
          <a:chExt cx="0" cy="0"/>
        </a:xfrm>
      </p:grpSpPr>
      <p:sp>
        <p:nvSpPr>
          <p:cNvPr id="734" name="Google Shape;734;p6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35" name="Google Shape;735;p64"/>
          <p:cNvSpPr txBox="1"/>
          <p:nvPr>
            <p:ph idx="1" type="subTitle"/>
          </p:nvPr>
        </p:nvSpPr>
        <p:spPr>
          <a:xfrm>
            <a:off x="450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Crawling 활용</a:t>
            </a:r>
            <a:endParaRPr sz="6000">
              <a:solidFill>
                <a:schemeClr val="lt1"/>
              </a:solidFill>
            </a:endParaRPr>
          </a:p>
        </p:txBody>
      </p:sp>
      <p:sp>
        <p:nvSpPr>
          <p:cNvPr id="736" name="Google Shape;736;p64"/>
          <p:cNvSpPr/>
          <p:nvPr/>
        </p:nvSpPr>
        <p:spPr>
          <a:xfrm>
            <a:off x="2300425" y="2927975"/>
            <a:ext cx="52410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6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42" name="Google Shape;742;p65"/>
          <p:cNvSpPr txBox="1"/>
          <p:nvPr/>
        </p:nvSpPr>
        <p:spPr>
          <a:xfrm>
            <a:off x="698375" y="11928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개요</a:t>
            </a:r>
            <a:endParaRPr b="1" sz="1800">
              <a:solidFill>
                <a:schemeClr val="lt1"/>
              </a:solidFill>
            </a:endParaRPr>
          </a:p>
        </p:txBody>
      </p:sp>
      <p:sp>
        <p:nvSpPr>
          <p:cNvPr id="743" name="Google Shape;743;p65"/>
          <p:cNvSpPr txBox="1"/>
          <p:nvPr/>
        </p:nvSpPr>
        <p:spPr>
          <a:xfrm>
            <a:off x="477275" y="500425"/>
            <a:ext cx="54342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
        <p:nvSpPr>
          <p:cNvPr id="744" name="Google Shape;744;p65"/>
          <p:cNvSpPr/>
          <p:nvPr/>
        </p:nvSpPr>
        <p:spPr>
          <a:xfrm rot="5400000">
            <a:off x="3586288" y="-945825"/>
            <a:ext cx="1971300" cy="84159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45" name="Google Shape;745;p65"/>
          <p:cNvSpPr txBox="1"/>
          <p:nvPr>
            <p:ph idx="1" type="subTitle"/>
          </p:nvPr>
        </p:nvSpPr>
        <p:spPr>
          <a:xfrm>
            <a:off x="698325" y="2552525"/>
            <a:ext cx="8081700" cy="1695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ko" sz="1800">
                <a:solidFill>
                  <a:schemeClr val="lt1"/>
                </a:solidFill>
              </a:rPr>
              <a:t>수 많은 약국의 데이터를 일일이 DB에 입력하는데에 </a:t>
            </a:r>
            <a:endParaRPr sz="1800">
              <a:solidFill>
                <a:schemeClr val="lt1"/>
              </a:solidFill>
            </a:endParaRPr>
          </a:p>
          <a:p>
            <a:pPr indent="0" lvl="0" marL="457200" rtl="0" algn="l">
              <a:lnSpc>
                <a:spcPct val="150000"/>
              </a:lnSpc>
              <a:spcBef>
                <a:spcPts val="0"/>
              </a:spcBef>
              <a:spcAft>
                <a:spcPts val="0"/>
              </a:spcAft>
              <a:buNone/>
            </a:pPr>
            <a:r>
              <a:rPr lang="ko" sz="1800">
                <a:solidFill>
                  <a:schemeClr val="lt1"/>
                </a:solidFill>
              </a:rPr>
              <a:t>어려움이 있을 것이라 판단.</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ko" sz="1800">
                <a:solidFill>
                  <a:schemeClr val="lt1"/>
                </a:solidFill>
              </a:rPr>
              <a:t>Crawling을 통해 자동으로 데이터를 DB에 입력받아 활용하기로 결정</a:t>
            </a:r>
            <a:endParaRPr sz="1800">
              <a:solidFill>
                <a:schemeClr val="lt1"/>
              </a:solidFill>
            </a:endParaRPr>
          </a:p>
        </p:txBody>
      </p:sp>
      <p:sp>
        <p:nvSpPr>
          <p:cNvPr id="746" name="Google Shape;746;p65"/>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6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52" name="Google Shape;752;p66"/>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66"/>
          <p:cNvPicPr preferRelativeResize="0"/>
          <p:nvPr/>
        </p:nvPicPr>
        <p:blipFill>
          <a:blip r:embed="rId4">
            <a:alphaModFix/>
          </a:blip>
          <a:stretch>
            <a:fillRect/>
          </a:stretch>
        </p:blipFill>
        <p:spPr>
          <a:xfrm>
            <a:off x="3163300" y="162725"/>
            <a:ext cx="5538999" cy="4818049"/>
          </a:xfrm>
          <a:prstGeom prst="rect">
            <a:avLst/>
          </a:prstGeom>
          <a:noFill/>
          <a:ln>
            <a:noFill/>
          </a:ln>
        </p:spPr>
      </p:pic>
      <p:sp>
        <p:nvSpPr>
          <p:cNvPr id="754" name="Google Shape;754;p66"/>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2400">
                <a:solidFill>
                  <a:schemeClr val="lt1"/>
                </a:solidFill>
              </a:rPr>
              <a:t>Crawling</a:t>
            </a:r>
            <a:endParaRPr b="1" sz="2400">
              <a:solidFill>
                <a:schemeClr val="lt1"/>
              </a:solidFill>
            </a:endParaRPr>
          </a:p>
        </p:txBody>
      </p:sp>
      <p:sp>
        <p:nvSpPr>
          <p:cNvPr id="755" name="Google Shape;755;p66"/>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적용한 모습</a:t>
            </a:r>
            <a:endParaRPr b="1" sz="18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6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62" name="Google Shape;762;p67"/>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67"/>
          <p:cNvPicPr preferRelativeResize="0"/>
          <p:nvPr/>
        </p:nvPicPr>
        <p:blipFill rotWithShape="1">
          <a:blip r:embed="rId4">
            <a:alphaModFix/>
          </a:blip>
          <a:srcRect b="30439" l="0" r="0" t="0"/>
          <a:stretch/>
        </p:blipFill>
        <p:spPr>
          <a:xfrm>
            <a:off x="799725" y="1831525"/>
            <a:ext cx="7544549" cy="3106626"/>
          </a:xfrm>
          <a:prstGeom prst="rect">
            <a:avLst/>
          </a:prstGeom>
          <a:noFill/>
          <a:ln>
            <a:noFill/>
          </a:ln>
        </p:spPr>
      </p:pic>
      <p:sp>
        <p:nvSpPr>
          <p:cNvPr id="764" name="Google Shape;764;p67"/>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데이터를 가져올 타겟 사이트</a:t>
            </a:r>
            <a:endParaRPr b="1" sz="1800">
              <a:solidFill>
                <a:schemeClr val="lt1"/>
              </a:solidFill>
            </a:endParaRPr>
          </a:p>
        </p:txBody>
      </p:sp>
      <p:sp>
        <p:nvSpPr>
          <p:cNvPr id="765" name="Google Shape;765;p67"/>
          <p:cNvSpPr/>
          <p:nvPr/>
        </p:nvSpPr>
        <p:spPr>
          <a:xfrm rot="5400000">
            <a:off x="2055375" y="551000"/>
            <a:ext cx="215400" cy="2726700"/>
          </a:xfrm>
          <a:prstGeom prst="roundRect">
            <a:avLst>
              <a:gd fmla="val 16667" name="adj"/>
            </a:avLst>
          </a:prstGeom>
          <a:solidFill>
            <a:srgbClr val="595959">
              <a:alpha val="47840"/>
            </a:srgbClr>
          </a:solidFill>
          <a:ln>
            <a:noFill/>
          </a:ln>
          <a:effectLst>
            <a:outerShdw blurRad="57150" rotWithShape="0" algn="bl" dir="5100000" dist="9525">
              <a:srgbClr val="FF0000">
                <a:alpha val="7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66" name="Google Shape;766;p67"/>
          <p:cNvSpPr/>
          <p:nvPr/>
        </p:nvSpPr>
        <p:spPr>
          <a:xfrm rot="5400000">
            <a:off x="1662300" y="4248675"/>
            <a:ext cx="233100" cy="503100"/>
          </a:xfrm>
          <a:prstGeom prst="roundRect">
            <a:avLst>
              <a:gd fmla="val 16667" name="adj"/>
            </a:avLst>
          </a:prstGeom>
          <a:solidFill>
            <a:srgbClr val="595959">
              <a:alpha val="47840"/>
            </a:srgbClr>
          </a:solidFill>
          <a:ln>
            <a:noFill/>
          </a:ln>
          <a:effectLst>
            <a:outerShdw blurRad="57150" rotWithShape="0" algn="bl" dir="5100000" dist="9525">
              <a:srgbClr val="FF0000">
                <a:alpha val="8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67" name="Google Shape;767;p67"/>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2400">
                <a:solidFill>
                  <a:schemeClr val="lt1"/>
                </a:solidFill>
              </a:rPr>
              <a:t>Crawling</a:t>
            </a:r>
            <a:endParaRPr b="1" sz="2400">
              <a:solidFill>
                <a:schemeClr val="lt1"/>
              </a:solidFill>
            </a:endParaRPr>
          </a:p>
        </p:txBody>
      </p:sp>
      <p:sp>
        <p:nvSpPr>
          <p:cNvPr id="768" name="Google Shape;768;p67"/>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7"/>
          <p:cNvSpPr txBox="1"/>
          <p:nvPr/>
        </p:nvSpPr>
        <p:spPr>
          <a:xfrm>
            <a:off x="3608400" y="1806650"/>
            <a:ext cx="1749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t>사이트 주소</a:t>
            </a:r>
            <a:endParaRPr b="1" sz="1800"/>
          </a:p>
        </p:txBody>
      </p:sp>
      <p:sp>
        <p:nvSpPr>
          <p:cNvPr id="770" name="Google Shape;770;p67"/>
          <p:cNvSpPr txBox="1"/>
          <p:nvPr/>
        </p:nvSpPr>
        <p:spPr>
          <a:xfrm>
            <a:off x="2134275" y="4170975"/>
            <a:ext cx="2485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t>가져올 데이터 예시</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6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76" name="Google Shape;776;p68"/>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68"/>
          <p:cNvPicPr preferRelativeResize="0"/>
          <p:nvPr/>
        </p:nvPicPr>
        <p:blipFill>
          <a:blip r:embed="rId4">
            <a:alphaModFix/>
          </a:blip>
          <a:stretch>
            <a:fillRect/>
          </a:stretch>
        </p:blipFill>
        <p:spPr>
          <a:xfrm>
            <a:off x="4514775" y="646220"/>
            <a:ext cx="4329950" cy="3851050"/>
          </a:xfrm>
          <a:prstGeom prst="rect">
            <a:avLst/>
          </a:prstGeom>
          <a:noFill/>
          <a:ln>
            <a:noFill/>
          </a:ln>
        </p:spPr>
      </p:pic>
      <p:sp>
        <p:nvSpPr>
          <p:cNvPr id="778" name="Google Shape;778;p68"/>
          <p:cNvSpPr/>
          <p:nvPr/>
        </p:nvSpPr>
        <p:spPr>
          <a:xfrm rot="5400000">
            <a:off x="6550300" y="120925"/>
            <a:ext cx="258900" cy="1387200"/>
          </a:xfrm>
          <a:prstGeom prst="roundRect">
            <a:avLst>
              <a:gd fmla="val 16667" name="adj"/>
            </a:avLst>
          </a:prstGeom>
          <a:solidFill>
            <a:srgbClr val="595959">
              <a:alpha val="47840"/>
            </a:srgbClr>
          </a:solidFill>
          <a:ln>
            <a:noFill/>
          </a:ln>
          <a:effectLst>
            <a:outerShdw blurRad="57150" rotWithShape="0" algn="bl" dir="5100000" dist="9525">
              <a:srgbClr val="00FF00">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79" name="Google Shape;779;p68"/>
          <p:cNvSpPr/>
          <p:nvPr/>
        </p:nvSpPr>
        <p:spPr>
          <a:xfrm rot="5400000">
            <a:off x="6931375" y="695300"/>
            <a:ext cx="258900" cy="1254000"/>
          </a:xfrm>
          <a:prstGeom prst="roundRect">
            <a:avLst>
              <a:gd fmla="val 16667" name="adj"/>
            </a:avLst>
          </a:prstGeom>
          <a:solidFill>
            <a:srgbClr val="595959">
              <a:alpha val="47840"/>
            </a:srgbClr>
          </a:solidFill>
          <a:ln>
            <a:noFill/>
          </a:ln>
          <a:effectLst>
            <a:outerShdw blurRad="57150" rotWithShape="0" algn="bl" dir="5100000" dist="9525">
              <a:srgbClr val="00FF00">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80" name="Google Shape;780;p68"/>
          <p:cNvSpPr/>
          <p:nvPr/>
        </p:nvSpPr>
        <p:spPr>
          <a:xfrm rot="5400000">
            <a:off x="5703925" y="1545175"/>
            <a:ext cx="852000" cy="2111100"/>
          </a:xfrm>
          <a:prstGeom prst="roundRect">
            <a:avLst>
              <a:gd fmla="val 16667" name="adj"/>
            </a:avLst>
          </a:prstGeom>
          <a:solidFill>
            <a:srgbClr val="595959">
              <a:alpha val="47840"/>
            </a:srgbClr>
          </a:solidFill>
          <a:ln>
            <a:noFill/>
          </a:ln>
          <a:effectLst>
            <a:outerShdw blurRad="57150" rotWithShape="0" algn="bl" dir="5100000" dist="9525">
              <a:srgbClr val="00FF00">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81" name="Google Shape;781;p68"/>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구글 개발자 도구를 통해</a:t>
            </a:r>
            <a:endParaRPr b="1" sz="1800">
              <a:solidFill>
                <a:schemeClr val="lt1"/>
              </a:solidFill>
            </a:endParaRPr>
          </a:p>
          <a:p>
            <a:pPr indent="0" lvl="0" marL="0" rtl="0" algn="l">
              <a:spcBef>
                <a:spcPts val="0"/>
              </a:spcBef>
              <a:spcAft>
                <a:spcPts val="0"/>
              </a:spcAft>
              <a:buNone/>
            </a:pPr>
            <a:r>
              <a:rPr b="1" lang="ko" sz="1800">
                <a:solidFill>
                  <a:schemeClr val="lt1"/>
                </a:solidFill>
              </a:rPr>
              <a:t>가져올 데이터의 위치를 파악</a:t>
            </a:r>
            <a:endParaRPr b="1" sz="1800">
              <a:solidFill>
                <a:schemeClr val="lt1"/>
              </a:solidFill>
            </a:endParaRPr>
          </a:p>
        </p:txBody>
      </p:sp>
      <p:sp>
        <p:nvSpPr>
          <p:cNvPr id="782" name="Google Shape;782;p68"/>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8"/>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7" name="Shape 787"/>
        <p:cNvGrpSpPr/>
        <p:nvPr/>
      </p:nvGrpSpPr>
      <p:grpSpPr>
        <a:xfrm>
          <a:off x="0" y="0"/>
          <a:ext cx="0" cy="0"/>
          <a:chOff x="0" y="0"/>
          <a:chExt cx="0" cy="0"/>
        </a:xfrm>
      </p:grpSpPr>
      <p:sp>
        <p:nvSpPr>
          <p:cNvPr id="788" name="Google Shape;788;p6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789" name="Google Shape;789;p69"/>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Crawling 활용코드</a:t>
            </a:r>
            <a:endParaRPr b="1" sz="1800">
              <a:solidFill>
                <a:schemeClr val="lt1"/>
              </a:solidFill>
            </a:endParaRPr>
          </a:p>
        </p:txBody>
      </p:sp>
      <p:sp>
        <p:nvSpPr>
          <p:cNvPr id="790" name="Google Shape;790;p69"/>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69"/>
          <p:cNvPicPr preferRelativeResize="0"/>
          <p:nvPr/>
        </p:nvPicPr>
        <p:blipFill>
          <a:blip r:embed="rId4">
            <a:alphaModFix/>
          </a:blip>
          <a:stretch>
            <a:fillRect/>
          </a:stretch>
        </p:blipFill>
        <p:spPr>
          <a:xfrm>
            <a:off x="2944100" y="191163"/>
            <a:ext cx="5866299" cy="4761174"/>
          </a:xfrm>
          <a:prstGeom prst="rect">
            <a:avLst/>
          </a:prstGeom>
          <a:noFill/>
          <a:ln>
            <a:noFill/>
          </a:ln>
        </p:spPr>
      </p:pic>
      <p:sp>
        <p:nvSpPr>
          <p:cNvPr id="792" name="Google Shape;792;p69"/>
          <p:cNvSpPr/>
          <p:nvPr/>
        </p:nvSpPr>
        <p:spPr>
          <a:xfrm rot="5400000">
            <a:off x="5015875" y="-1673500"/>
            <a:ext cx="1733100" cy="5683800"/>
          </a:xfrm>
          <a:prstGeom prst="roundRect">
            <a:avLst>
              <a:gd fmla="val 16667" name="adj"/>
            </a:avLst>
          </a:prstGeom>
          <a:solidFill>
            <a:srgbClr val="595959">
              <a:alpha val="47840"/>
            </a:srgbClr>
          </a:solidFill>
          <a:ln>
            <a:noFill/>
          </a:ln>
          <a:effectLst>
            <a:outerShdw blurRad="57150" rotWithShape="0" algn="bl" dir="5100000" dist="9525">
              <a:srgbClr val="00FF00">
                <a:alpha val="3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793" name="Google Shape;793;p69"/>
          <p:cNvPicPr preferRelativeResize="0"/>
          <p:nvPr/>
        </p:nvPicPr>
        <p:blipFill>
          <a:blip r:embed="rId5">
            <a:alphaModFix/>
          </a:blip>
          <a:stretch>
            <a:fillRect/>
          </a:stretch>
        </p:blipFill>
        <p:spPr>
          <a:xfrm>
            <a:off x="3413725" y="1414219"/>
            <a:ext cx="1902275" cy="560019"/>
          </a:xfrm>
          <a:prstGeom prst="rect">
            <a:avLst/>
          </a:prstGeom>
          <a:noFill/>
          <a:ln>
            <a:noFill/>
          </a:ln>
          <a:effectLst>
            <a:outerShdw rotWithShape="0" algn="bl" dist="9525">
              <a:schemeClr val="dk1"/>
            </a:outerShdw>
          </a:effectLst>
        </p:spPr>
      </p:pic>
      <p:sp>
        <p:nvSpPr>
          <p:cNvPr id="794" name="Google Shape;794;p69"/>
          <p:cNvSpPr txBox="1"/>
          <p:nvPr/>
        </p:nvSpPr>
        <p:spPr>
          <a:xfrm>
            <a:off x="3336025" y="569600"/>
            <a:ext cx="50928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Crawling 코드 부분</a:t>
            </a:r>
            <a:endParaRPr b="1" sz="2000">
              <a:solidFill>
                <a:schemeClr val="lt1"/>
              </a:solidFill>
            </a:endParaRPr>
          </a:p>
          <a:p>
            <a:pPr indent="0" lvl="0" marL="0" rtl="0" algn="l">
              <a:spcBef>
                <a:spcPts val="0"/>
              </a:spcBef>
              <a:spcAft>
                <a:spcPts val="0"/>
              </a:spcAft>
              <a:buNone/>
            </a:pPr>
            <a:r>
              <a:rPr b="1" lang="ko" sz="2000">
                <a:solidFill>
                  <a:schemeClr val="lt1"/>
                </a:solidFill>
              </a:rPr>
              <a:t>jsoup라는 dependency를 사용하였다.</a:t>
            </a:r>
            <a:endParaRPr b="1" sz="2000">
              <a:solidFill>
                <a:schemeClr val="lt1"/>
              </a:solidFill>
            </a:endParaRPr>
          </a:p>
        </p:txBody>
      </p:sp>
      <p:sp>
        <p:nvSpPr>
          <p:cNvPr id="795" name="Google Shape;795;p69"/>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9"/>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0" name="Shape 800"/>
        <p:cNvGrpSpPr/>
        <p:nvPr/>
      </p:nvGrpSpPr>
      <p:grpSpPr>
        <a:xfrm>
          <a:off x="0" y="0"/>
          <a:ext cx="0" cy="0"/>
          <a:chOff x="0" y="0"/>
          <a:chExt cx="0" cy="0"/>
        </a:xfrm>
      </p:grpSpPr>
      <p:sp>
        <p:nvSpPr>
          <p:cNvPr id="801" name="Google Shape;801;p7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02" name="Google Shape;802;p70"/>
          <p:cNvSpPr txBox="1"/>
          <p:nvPr/>
        </p:nvSpPr>
        <p:spPr>
          <a:xfrm>
            <a:off x="698375" y="1192850"/>
            <a:ext cx="4744800" cy="3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타겟사이트 주소</a:t>
            </a:r>
            <a:endParaRPr b="1" sz="1800">
              <a:solidFill>
                <a:schemeClr val="lt1"/>
              </a:solidFill>
            </a:endParaRPr>
          </a:p>
          <a:p>
            <a:pPr indent="0" lvl="0" marL="0" rtl="0" algn="l">
              <a:spcBef>
                <a:spcPts val="0"/>
              </a:spcBef>
              <a:spcAft>
                <a:spcPts val="0"/>
              </a:spcAft>
              <a:buNone/>
            </a:pPr>
            <a:r>
              <a:rPr b="1" lang="ko" sz="1800">
                <a:solidFill>
                  <a:schemeClr val="lt1"/>
                </a:solidFill>
              </a:rPr>
              <a:t>타겟데이터 위치</a:t>
            </a:r>
            <a:endParaRPr b="1" sz="1800">
              <a:solidFill>
                <a:schemeClr val="lt1"/>
              </a:solidFill>
            </a:endParaRPr>
          </a:p>
          <a:p>
            <a:pPr indent="45720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rPr b="1" lang="ko" sz="1800">
                <a:solidFill>
                  <a:schemeClr val="lt1"/>
                </a:solidFill>
              </a:rPr>
              <a:t>데이터를 배열로 받고 </a:t>
            </a:r>
            <a:endParaRPr b="1" sz="1800">
              <a:solidFill>
                <a:schemeClr val="lt1"/>
              </a:solidFill>
            </a:endParaRPr>
          </a:p>
          <a:p>
            <a:pPr indent="0" lvl="0" marL="0" rtl="0" algn="l">
              <a:spcBef>
                <a:spcPts val="0"/>
              </a:spcBef>
              <a:spcAft>
                <a:spcPts val="0"/>
              </a:spcAft>
              <a:buNone/>
            </a:pPr>
            <a:r>
              <a:rPr b="1" lang="ko" sz="1800">
                <a:solidFill>
                  <a:schemeClr val="lt1"/>
                </a:solidFill>
              </a:rPr>
              <a:t>다시 Arraylist로 </a:t>
            </a:r>
            <a:endParaRPr b="1" sz="1800">
              <a:solidFill>
                <a:schemeClr val="lt1"/>
              </a:solidFill>
            </a:endParaRPr>
          </a:p>
          <a:p>
            <a:pPr indent="0" lvl="0" marL="0" rtl="0" algn="l">
              <a:spcBef>
                <a:spcPts val="0"/>
              </a:spcBef>
              <a:spcAft>
                <a:spcPts val="0"/>
              </a:spcAft>
              <a:buNone/>
            </a:pPr>
            <a:r>
              <a:rPr b="1" lang="ko" sz="1800">
                <a:solidFill>
                  <a:schemeClr val="lt1"/>
                </a:solidFill>
              </a:rPr>
              <a:t>옮긴 다음 원하는대로 </a:t>
            </a:r>
            <a:endParaRPr b="1" sz="1800">
              <a:solidFill>
                <a:schemeClr val="lt1"/>
              </a:solidFill>
            </a:endParaRPr>
          </a:p>
          <a:p>
            <a:pPr indent="0" lvl="0" marL="0" rtl="0" algn="l">
              <a:spcBef>
                <a:spcPts val="0"/>
              </a:spcBef>
              <a:spcAft>
                <a:spcPts val="0"/>
              </a:spcAft>
              <a:buNone/>
            </a:pPr>
            <a:r>
              <a:rPr b="1" lang="ko" sz="1800">
                <a:solidFill>
                  <a:schemeClr val="lt1"/>
                </a:solidFill>
              </a:rPr>
              <a:t>DB에 입력하고 있다.</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457200" lvl="0" marL="0" rtl="0" algn="l">
              <a:spcBef>
                <a:spcPts val="0"/>
              </a:spcBef>
              <a:spcAft>
                <a:spcPts val="0"/>
              </a:spcAft>
              <a:buNone/>
            </a:pPr>
            <a:r>
              <a:t/>
            </a:r>
            <a:endParaRPr b="1" sz="1800">
              <a:solidFill>
                <a:schemeClr val="lt1"/>
              </a:solidFill>
            </a:endParaRPr>
          </a:p>
        </p:txBody>
      </p:sp>
      <p:sp>
        <p:nvSpPr>
          <p:cNvPr id="803" name="Google Shape;803;p70"/>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4" name="Google Shape;804;p70"/>
          <p:cNvPicPr preferRelativeResize="0"/>
          <p:nvPr/>
        </p:nvPicPr>
        <p:blipFill>
          <a:blip r:embed="rId4">
            <a:alphaModFix/>
          </a:blip>
          <a:stretch>
            <a:fillRect/>
          </a:stretch>
        </p:blipFill>
        <p:spPr>
          <a:xfrm>
            <a:off x="2944100" y="191163"/>
            <a:ext cx="5866299" cy="4761174"/>
          </a:xfrm>
          <a:prstGeom prst="rect">
            <a:avLst/>
          </a:prstGeom>
          <a:noFill/>
          <a:ln>
            <a:noFill/>
          </a:ln>
        </p:spPr>
      </p:pic>
      <p:sp>
        <p:nvSpPr>
          <p:cNvPr id="805" name="Google Shape;805;p70"/>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0"/>
          <p:cNvSpPr/>
          <p:nvPr/>
        </p:nvSpPr>
        <p:spPr>
          <a:xfrm rot="5400000">
            <a:off x="6385050" y="-1187675"/>
            <a:ext cx="307800" cy="3684000"/>
          </a:xfrm>
          <a:prstGeom prst="roundRect">
            <a:avLst>
              <a:gd fmla="val 16667" name="adj"/>
            </a:avLst>
          </a:prstGeom>
          <a:solidFill>
            <a:srgbClr val="595959">
              <a:alpha val="47840"/>
            </a:srgbClr>
          </a:solidFill>
          <a:ln>
            <a:noFill/>
          </a:ln>
          <a:effectLst>
            <a:outerShdw blurRad="57150" rotWithShape="0" algn="bl" dir="5100000" dist="9525">
              <a:srgbClr val="FF0000">
                <a:alpha val="6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07" name="Google Shape;807;p70"/>
          <p:cNvSpPr/>
          <p:nvPr/>
        </p:nvSpPr>
        <p:spPr>
          <a:xfrm rot="5400000">
            <a:off x="6826650" y="-483100"/>
            <a:ext cx="307800" cy="3659700"/>
          </a:xfrm>
          <a:prstGeom prst="roundRect">
            <a:avLst>
              <a:gd fmla="val 16667" name="adj"/>
            </a:avLst>
          </a:prstGeom>
          <a:solidFill>
            <a:srgbClr val="595959">
              <a:alpha val="47840"/>
            </a:srgbClr>
          </a:solidFill>
          <a:ln>
            <a:noFill/>
          </a:ln>
          <a:effectLst>
            <a:outerShdw blurRad="57150" rotWithShape="0" algn="bl" dir="5100000" dist="9525">
              <a:srgbClr val="FF0000">
                <a:alpha val="6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08" name="Google Shape;808;p70"/>
          <p:cNvSpPr/>
          <p:nvPr/>
        </p:nvSpPr>
        <p:spPr>
          <a:xfrm rot="5400000">
            <a:off x="4165950" y="489200"/>
            <a:ext cx="576900" cy="2599800"/>
          </a:xfrm>
          <a:prstGeom prst="rect">
            <a:avLst/>
          </a:prstGeom>
          <a:solidFill>
            <a:srgbClr val="595959">
              <a:alpha val="47840"/>
            </a:srgbClr>
          </a:solidFill>
          <a:ln>
            <a:noFill/>
          </a:ln>
          <a:effectLst>
            <a:outerShdw blurRad="57150" rotWithShape="0" algn="bl" dir="5100000" dist="9525">
              <a:srgbClr val="00FF00">
                <a:alpha val="4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09" name="Google Shape;809;p70"/>
          <p:cNvSpPr/>
          <p:nvPr/>
        </p:nvSpPr>
        <p:spPr>
          <a:xfrm rot="5400000">
            <a:off x="3901050" y="1339725"/>
            <a:ext cx="2601900" cy="4095000"/>
          </a:xfrm>
          <a:prstGeom prst="rect">
            <a:avLst/>
          </a:prstGeom>
          <a:solidFill>
            <a:srgbClr val="595959">
              <a:alpha val="47840"/>
            </a:srgbClr>
          </a:solidFill>
          <a:ln>
            <a:noFill/>
          </a:ln>
          <a:effectLst>
            <a:outerShdw blurRad="57150" rotWithShape="0" algn="bl" dir="5100000" dist="9525">
              <a:srgbClr val="00FF00">
                <a:alpha val="4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10" name="Google Shape;810;p70"/>
          <p:cNvSpPr/>
          <p:nvPr/>
        </p:nvSpPr>
        <p:spPr>
          <a:xfrm rot="5400000">
            <a:off x="174650" y="1240625"/>
            <a:ext cx="481500" cy="590700"/>
          </a:xfrm>
          <a:prstGeom prst="roundRect">
            <a:avLst>
              <a:gd fmla="val 16667" name="adj"/>
            </a:avLst>
          </a:prstGeom>
          <a:solidFill>
            <a:srgbClr val="595959">
              <a:alpha val="47840"/>
            </a:srgbClr>
          </a:solidFill>
          <a:ln>
            <a:noFill/>
          </a:ln>
          <a:effectLst>
            <a:outerShdw blurRad="57150" rotWithShape="0" algn="bl" dir="5100000" dist="9525">
              <a:srgbClr val="FF0000">
                <a:alpha val="6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11" name="Google Shape;811;p70"/>
          <p:cNvSpPr/>
          <p:nvPr/>
        </p:nvSpPr>
        <p:spPr>
          <a:xfrm rot="5400000">
            <a:off x="127975" y="2137300"/>
            <a:ext cx="561300" cy="576900"/>
          </a:xfrm>
          <a:prstGeom prst="rect">
            <a:avLst/>
          </a:prstGeom>
          <a:solidFill>
            <a:srgbClr val="595959">
              <a:alpha val="47840"/>
            </a:srgbClr>
          </a:solidFill>
          <a:ln>
            <a:noFill/>
          </a:ln>
          <a:effectLst>
            <a:outerShdw blurRad="57150" rotWithShape="0" algn="bl" dir="5100000" dist="9525">
              <a:srgbClr val="00FF00">
                <a:alpha val="4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12" name="Google Shape;812;p70"/>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6" name="Shape 816"/>
        <p:cNvGrpSpPr/>
        <p:nvPr/>
      </p:nvGrpSpPr>
      <p:grpSpPr>
        <a:xfrm>
          <a:off x="0" y="0"/>
          <a:ext cx="0" cy="0"/>
          <a:chOff x="0" y="0"/>
          <a:chExt cx="0" cy="0"/>
        </a:xfrm>
      </p:grpSpPr>
      <p:sp>
        <p:nvSpPr>
          <p:cNvPr id="817" name="Google Shape;817;p7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18" name="Google Shape;818;p71"/>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71"/>
          <p:cNvPicPr preferRelativeResize="0"/>
          <p:nvPr/>
        </p:nvPicPr>
        <p:blipFill>
          <a:blip r:embed="rId4">
            <a:alphaModFix/>
          </a:blip>
          <a:stretch>
            <a:fillRect/>
          </a:stretch>
        </p:blipFill>
        <p:spPr>
          <a:xfrm>
            <a:off x="1471451" y="1816675"/>
            <a:ext cx="6202301" cy="3101150"/>
          </a:xfrm>
          <a:prstGeom prst="rect">
            <a:avLst/>
          </a:prstGeom>
          <a:noFill/>
          <a:ln>
            <a:noFill/>
          </a:ln>
        </p:spPr>
      </p:pic>
      <p:sp>
        <p:nvSpPr>
          <p:cNvPr id="820" name="Google Shape;820;p71"/>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데이터를 받을 DB 준비</a:t>
            </a:r>
            <a:endParaRPr b="1" sz="1800">
              <a:solidFill>
                <a:schemeClr val="lt1"/>
              </a:solidFill>
            </a:endParaRPr>
          </a:p>
        </p:txBody>
      </p:sp>
      <p:sp>
        <p:nvSpPr>
          <p:cNvPr id="821" name="Google Shape;821;p71"/>
          <p:cNvSpPr/>
          <p:nvPr/>
        </p:nvSpPr>
        <p:spPr>
          <a:xfrm rot="5400000">
            <a:off x="3665725" y="600775"/>
            <a:ext cx="243600" cy="2675400"/>
          </a:xfrm>
          <a:prstGeom prst="roundRect">
            <a:avLst>
              <a:gd fmla="val 16667" name="adj"/>
            </a:avLst>
          </a:prstGeom>
          <a:solidFill>
            <a:srgbClr val="595959">
              <a:alpha val="47840"/>
            </a:srgbClr>
          </a:solidFill>
          <a:ln>
            <a:noFill/>
          </a:ln>
          <a:effectLst>
            <a:outerShdw blurRad="57150" rotWithShape="0" algn="bl" dir="5100000" dist="9525">
              <a:srgbClr val="FF0000">
                <a:alpha val="7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22" name="Google Shape;822;p71"/>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
        <p:nvSpPr>
          <p:cNvPr id="823" name="Google Shape;823;p71"/>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1"/>
          <p:cNvSpPr/>
          <p:nvPr/>
        </p:nvSpPr>
        <p:spPr>
          <a:xfrm rot="5400000">
            <a:off x="4063950" y="1245700"/>
            <a:ext cx="1017300" cy="56478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25" name="Google Shape;825;p71"/>
          <p:cNvSpPr txBox="1"/>
          <p:nvPr/>
        </p:nvSpPr>
        <p:spPr>
          <a:xfrm>
            <a:off x="1886100" y="3732525"/>
            <a:ext cx="5373000" cy="6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600">
                <a:solidFill>
                  <a:schemeClr val="lt1"/>
                </a:solidFill>
              </a:rPr>
              <a:t>Crawling으로 데이터를 받기위해 만든 테이블</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아직 비어있는 것을 확인할 수 있다.</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2" name="Google Shape;112;p18"/>
          <p:cNvSpPr txBox="1"/>
          <p:nvPr/>
        </p:nvSpPr>
        <p:spPr>
          <a:xfrm>
            <a:off x="477275" y="500425"/>
            <a:ext cx="54342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참조사이트</a:t>
            </a:r>
            <a:endParaRPr b="1" sz="2400">
              <a:solidFill>
                <a:schemeClr val="lt1"/>
              </a:solidFill>
            </a:endParaRPr>
          </a:p>
        </p:txBody>
      </p:sp>
      <p:sp>
        <p:nvSpPr>
          <p:cNvPr id="113" name="Google Shape;113;p18"/>
          <p:cNvSpPr/>
          <p:nvPr/>
        </p:nvSpPr>
        <p:spPr>
          <a:xfrm>
            <a:off x="477275" y="982575"/>
            <a:ext cx="18825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8"/>
          <p:cNvPicPr preferRelativeResize="0"/>
          <p:nvPr/>
        </p:nvPicPr>
        <p:blipFill>
          <a:blip r:embed="rId4">
            <a:alphaModFix/>
          </a:blip>
          <a:stretch>
            <a:fillRect/>
          </a:stretch>
        </p:blipFill>
        <p:spPr>
          <a:xfrm>
            <a:off x="3305750" y="308888"/>
            <a:ext cx="5375974" cy="4525726"/>
          </a:xfrm>
          <a:prstGeom prst="rect">
            <a:avLst/>
          </a:prstGeom>
          <a:noFill/>
          <a:ln>
            <a:noFill/>
          </a:ln>
        </p:spPr>
      </p:pic>
      <p:sp>
        <p:nvSpPr>
          <p:cNvPr id="115" name="Google Shape;115;p18"/>
          <p:cNvSpPr txBox="1"/>
          <p:nvPr/>
        </p:nvSpPr>
        <p:spPr>
          <a:xfrm>
            <a:off x="633125" y="1128625"/>
            <a:ext cx="4363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300">
                <a:solidFill>
                  <a:srgbClr val="FFFFFF"/>
                </a:solidFill>
              </a:rPr>
              <a:t>http://www.health.kr/main.asp</a:t>
            </a:r>
            <a:endParaRPr b="1" sz="13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7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31" name="Google Shape;831;p72"/>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72"/>
          <p:cNvPicPr preferRelativeResize="0"/>
          <p:nvPr/>
        </p:nvPicPr>
        <p:blipFill>
          <a:blip r:embed="rId4">
            <a:alphaModFix/>
          </a:blip>
          <a:stretch>
            <a:fillRect/>
          </a:stretch>
        </p:blipFill>
        <p:spPr>
          <a:xfrm>
            <a:off x="161163" y="1624088"/>
            <a:ext cx="8822876" cy="3384475"/>
          </a:xfrm>
          <a:prstGeom prst="rect">
            <a:avLst/>
          </a:prstGeom>
          <a:noFill/>
          <a:ln>
            <a:noFill/>
          </a:ln>
        </p:spPr>
      </p:pic>
      <p:sp>
        <p:nvSpPr>
          <p:cNvPr id="833" name="Google Shape;833;p72"/>
          <p:cNvSpPr txBox="1"/>
          <p:nvPr/>
        </p:nvSpPr>
        <p:spPr>
          <a:xfrm>
            <a:off x="698375" y="1192850"/>
            <a:ext cx="76572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a:t>
            </a:r>
            <a:r>
              <a:rPr b="1" lang="ko" sz="1800">
                <a:solidFill>
                  <a:schemeClr val="lt1"/>
                </a:solidFill>
              </a:rPr>
              <a:t>콘솔을 통해 Crawling으로 데이터를 받는 모습을 볼 수 있다.</a:t>
            </a:r>
            <a:endParaRPr b="1" sz="1800">
              <a:solidFill>
                <a:schemeClr val="lt1"/>
              </a:solidFill>
            </a:endParaRPr>
          </a:p>
        </p:txBody>
      </p:sp>
      <p:sp>
        <p:nvSpPr>
          <p:cNvPr id="834" name="Google Shape;834;p72"/>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2"/>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9" name="Shape 839"/>
        <p:cNvGrpSpPr/>
        <p:nvPr/>
      </p:nvGrpSpPr>
      <p:grpSpPr>
        <a:xfrm>
          <a:off x="0" y="0"/>
          <a:ext cx="0" cy="0"/>
          <a:chOff x="0" y="0"/>
          <a:chExt cx="0" cy="0"/>
        </a:xfrm>
      </p:grpSpPr>
      <p:sp>
        <p:nvSpPr>
          <p:cNvPr id="840" name="Google Shape;840;p7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41" name="Google Shape;841;p73"/>
          <p:cNvSpPr txBox="1"/>
          <p:nvPr/>
        </p:nvSpPr>
        <p:spPr>
          <a:xfrm>
            <a:off x="8594200" y="4383675"/>
            <a:ext cx="5357400" cy="6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3"/>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DB</a:t>
            </a:r>
            <a:r>
              <a:rPr b="1" lang="ko" sz="1800">
                <a:solidFill>
                  <a:schemeClr val="lt1"/>
                </a:solidFill>
              </a:rPr>
              <a:t>에 데이터를 받은 모습</a:t>
            </a:r>
            <a:endParaRPr b="1" sz="1800">
              <a:solidFill>
                <a:schemeClr val="lt1"/>
              </a:solidFill>
            </a:endParaRPr>
          </a:p>
        </p:txBody>
      </p:sp>
      <p:sp>
        <p:nvSpPr>
          <p:cNvPr id="843" name="Google Shape;843;p73"/>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Crawling</a:t>
            </a:r>
            <a:endParaRPr b="1" sz="2400">
              <a:solidFill>
                <a:schemeClr val="lt1"/>
              </a:solidFill>
            </a:endParaRPr>
          </a:p>
        </p:txBody>
      </p:sp>
      <p:pic>
        <p:nvPicPr>
          <p:cNvPr id="844" name="Google Shape;844;p73"/>
          <p:cNvPicPr preferRelativeResize="0"/>
          <p:nvPr/>
        </p:nvPicPr>
        <p:blipFill>
          <a:blip r:embed="rId4">
            <a:alphaModFix/>
          </a:blip>
          <a:stretch>
            <a:fillRect/>
          </a:stretch>
        </p:blipFill>
        <p:spPr>
          <a:xfrm>
            <a:off x="577804" y="1816675"/>
            <a:ext cx="7988397" cy="3101150"/>
          </a:xfrm>
          <a:prstGeom prst="rect">
            <a:avLst/>
          </a:prstGeom>
          <a:noFill/>
          <a:ln>
            <a:noFill/>
          </a:ln>
        </p:spPr>
      </p:pic>
      <p:sp>
        <p:nvSpPr>
          <p:cNvPr id="845" name="Google Shape;845;p73"/>
          <p:cNvSpPr/>
          <p:nvPr/>
        </p:nvSpPr>
        <p:spPr>
          <a:xfrm rot="5400000">
            <a:off x="2063250" y="931375"/>
            <a:ext cx="180000" cy="1950600"/>
          </a:xfrm>
          <a:prstGeom prst="roundRect">
            <a:avLst>
              <a:gd fmla="val 16667" name="adj"/>
            </a:avLst>
          </a:prstGeom>
          <a:solidFill>
            <a:srgbClr val="595959">
              <a:alpha val="47840"/>
            </a:srgbClr>
          </a:solidFill>
          <a:ln>
            <a:noFill/>
          </a:ln>
          <a:effectLst>
            <a:outerShdw blurRad="57150" rotWithShape="0" algn="bl" dir="5100000" dist="9525">
              <a:srgbClr val="FF0000">
                <a:alpha val="7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46" name="Google Shape;846;p73"/>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rot="5400000">
            <a:off x="4127550" y="784625"/>
            <a:ext cx="890100" cy="69006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48" name="Google Shape;848;p73"/>
          <p:cNvSpPr txBox="1"/>
          <p:nvPr/>
        </p:nvSpPr>
        <p:spPr>
          <a:xfrm>
            <a:off x="1290150" y="3910177"/>
            <a:ext cx="6564900" cy="4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600">
                <a:solidFill>
                  <a:schemeClr val="lt1"/>
                </a:solidFill>
              </a:rPr>
              <a:t>약 300개에 달하는 데이터를 몇초만에 DB에 입력한 것을 </a:t>
            </a:r>
            <a:endParaRPr b="1" sz="1600">
              <a:solidFill>
                <a:schemeClr val="lt1"/>
              </a:solidFill>
            </a:endParaRPr>
          </a:p>
          <a:p>
            <a:pPr indent="0" lvl="0" marL="0" rtl="0" algn="l">
              <a:lnSpc>
                <a:spcPct val="115000"/>
              </a:lnSpc>
              <a:spcBef>
                <a:spcPts val="0"/>
              </a:spcBef>
              <a:spcAft>
                <a:spcPts val="0"/>
              </a:spcAft>
              <a:buNone/>
            </a:pPr>
            <a:r>
              <a:rPr b="1" lang="ko" sz="1600">
                <a:solidFill>
                  <a:schemeClr val="lt1"/>
                </a:solidFill>
              </a:rPr>
              <a:t>확인할 수 있다.</a:t>
            </a:r>
            <a:endParaRPr b="1"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7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54" name="Google Shape;854;p74"/>
          <p:cNvSpPr txBox="1"/>
          <p:nvPr>
            <p:ph idx="1" type="subTitle"/>
          </p:nvPr>
        </p:nvSpPr>
        <p:spPr>
          <a:xfrm>
            <a:off x="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응급상황</a:t>
            </a:r>
            <a:endParaRPr sz="6000">
              <a:solidFill>
                <a:schemeClr val="lt1"/>
              </a:solidFill>
            </a:endParaRPr>
          </a:p>
        </p:txBody>
      </p:sp>
      <p:sp>
        <p:nvSpPr>
          <p:cNvPr id="855" name="Google Shape;855;p74"/>
          <p:cNvSpPr/>
          <p:nvPr/>
        </p:nvSpPr>
        <p:spPr>
          <a:xfrm>
            <a:off x="3070550" y="2951075"/>
            <a:ext cx="34353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9" name="Shape 859"/>
        <p:cNvGrpSpPr/>
        <p:nvPr/>
      </p:nvGrpSpPr>
      <p:grpSpPr>
        <a:xfrm>
          <a:off x="0" y="0"/>
          <a:ext cx="0" cy="0"/>
          <a:chOff x="0" y="0"/>
          <a:chExt cx="0" cy="0"/>
        </a:xfrm>
      </p:grpSpPr>
      <p:sp>
        <p:nvSpPr>
          <p:cNvPr id="860" name="Google Shape;860;p7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861" name="Google Shape;861;p75"/>
          <p:cNvPicPr preferRelativeResize="0"/>
          <p:nvPr/>
        </p:nvPicPr>
        <p:blipFill>
          <a:blip r:embed="rId4">
            <a:alphaModFix/>
          </a:blip>
          <a:stretch>
            <a:fillRect/>
          </a:stretch>
        </p:blipFill>
        <p:spPr>
          <a:xfrm>
            <a:off x="374476" y="1736841"/>
            <a:ext cx="8395050" cy="3202734"/>
          </a:xfrm>
          <a:prstGeom prst="rect">
            <a:avLst/>
          </a:prstGeom>
          <a:noFill/>
          <a:ln>
            <a:noFill/>
          </a:ln>
        </p:spPr>
      </p:pic>
      <p:sp>
        <p:nvSpPr>
          <p:cNvPr id="862" name="Google Shape;862;p75"/>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편의</a:t>
            </a:r>
            <a:r>
              <a:rPr b="1" lang="ko" sz="1800">
                <a:solidFill>
                  <a:schemeClr val="lt1"/>
                </a:solidFill>
              </a:rPr>
              <a:t>점 상비약</a:t>
            </a:r>
            <a:endParaRPr b="1" sz="1800">
              <a:solidFill>
                <a:schemeClr val="lt1"/>
              </a:solidFill>
            </a:endParaRPr>
          </a:p>
        </p:txBody>
      </p:sp>
      <p:sp>
        <p:nvSpPr>
          <p:cNvPr id="863" name="Google Shape;863;p75"/>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긴급상황</a:t>
            </a:r>
            <a:endParaRPr b="1" sz="2400">
              <a:solidFill>
                <a:schemeClr val="lt1"/>
              </a:solidFill>
            </a:endParaRPr>
          </a:p>
        </p:txBody>
      </p:sp>
      <p:sp>
        <p:nvSpPr>
          <p:cNvPr id="864" name="Google Shape;864;p75"/>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8" name="Shape 868"/>
        <p:cNvGrpSpPr/>
        <p:nvPr/>
      </p:nvGrpSpPr>
      <p:grpSpPr>
        <a:xfrm>
          <a:off x="0" y="0"/>
          <a:ext cx="0" cy="0"/>
          <a:chOff x="0" y="0"/>
          <a:chExt cx="0" cy="0"/>
        </a:xfrm>
      </p:grpSpPr>
      <p:sp>
        <p:nvSpPr>
          <p:cNvPr id="869" name="Google Shape;869;p7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870" name="Google Shape;870;p76"/>
          <p:cNvPicPr preferRelativeResize="0"/>
          <p:nvPr/>
        </p:nvPicPr>
        <p:blipFill>
          <a:blip r:embed="rId4">
            <a:alphaModFix/>
          </a:blip>
          <a:stretch>
            <a:fillRect/>
          </a:stretch>
        </p:blipFill>
        <p:spPr>
          <a:xfrm>
            <a:off x="2836050" y="454775"/>
            <a:ext cx="6028150" cy="4233951"/>
          </a:xfrm>
          <a:prstGeom prst="rect">
            <a:avLst/>
          </a:prstGeom>
          <a:noFill/>
          <a:ln>
            <a:noFill/>
          </a:ln>
        </p:spPr>
      </p:pic>
      <p:sp>
        <p:nvSpPr>
          <p:cNvPr id="871" name="Google Shape;871;p76"/>
          <p:cNvSpPr txBox="1"/>
          <p:nvPr/>
        </p:nvSpPr>
        <p:spPr>
          <a:xfrm>
            <a:off x="698375" y="1192850"/>
            <a:ext cx="4744800" cy="8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 편의점 상비약</a:t>
            </a:r>
            <a:endParaRPr b="1" sz="1800">
              <a:solidFill>
                <a:schemeClr val="lt1"/>
              </a:solidFill>
            </a:endParaRPr>
          </a:p>
        </p:txBody>
      </p:sp>
      <p:sp>
        <p:nvSpPr>
          <p:cNvPr id="872" name="Google Shape;872;p76"/>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긴급상황</a:t>
            </a:r>
            <a:endParaRPr b="1" sz="2400">
              <a:solidFill>
                <a:schemeClr val="lt1"/>
              </a:solidFill>
            </a:endParaRPr>
          </a:p>
        </p:txBody>
      </p:sp>
      <p:sp>
        <p:nvSpPr>
          <p:cNvPr id="873" name="Google Shape;873;p76"/>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76"/>
          <p:cNvPicPr preferRelativeResize="0"/>
          <p:nvPr/>
        </p:nvPicPr>
        <p:blipFill>
          <a:blip r:embed="rId5">
            <a:alphaModFix/>
          </a:blip>
          <a:stretch>
            <a:fillRect/>
          </a:stretch>
        </p:blipFill>
        <p:spPr>
          <a:xfrm>
            <a:off x="2836050" y="464175"/>
            <a:ext cx="6028149" cy="423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8" name="Shape 878"/>
        <p:cNvGrpSpPr/>
        <p:nvPr/>
      </p:nvGrpSpPr>
      <p:grpSpPr>
        <a:xfrm>
          <a:off x="0" y="0"/>
          <a:ext cx="0" cy="0"/>
          <a:chOff x="0" y="0"/>
          <a:chExt cx="0" cy="0"/>
        </a:xfrm>
      </p:grpSpPr>
      <p:sp>
        <p:nvSpPr>
          <p:cNvPr id="879" name="Google Shape;879;p7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80" name="Google Shape;880;p77"/>
          <p:cNvSpPr txBox="1"/>
          <p:nvPr>
            <p:ph idx="1" type="subTitle"/>
          </p:nvPr>
        </p:nvSpPr>
        <p:spPr>
          <a:xfrm>
            <a:off x="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Tawk API</a:t>
            </a:r>
            <a:endParaRPr sz="6000">
              <a:solidFill>
                <a:schemeClr val="lt1"/>
              </a:solidFill>
            </a:endParaRPr>
          </a:p>
        </p:txBody>
      </p:sp>
      <p:sp>
        <p:nvSpPr>
          <p:cNvPr id="881" name="Google Shape;881;p77"/>
          <p:cNvSpPr/>
          <p:nvPr/>
        </p:nvSpPr>
        <p:spPr>
          <a:xfrm>
            <a:off x="2996775" y="2915250"/>
            <a:ext cx="36801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7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887" name="Google Shape;887;p78"/>
          <p:cNvPicPr preferRelativeResize="0"/>
          <p:nvPr/>
        </p:nvPicPr>
        <p:blipFill>
          <a:blip r:embed="rId4">
            <a:alphaModFix/>
          </a:blip>
          <a:stretch>
            <a:fillRect/>
          </a:stretch>
        </p:blipFill>
        <p:spPr>
          <a:xfrm>
            <a:off x="1571275" y="99150"/>
            <a:ext cx="6001451" cy="4889099"/>
          </a:xfrm>
          <a:prstGeom prst="rect">
            <a:avLst/>
          </a:prstGeom>
          <a:noFill/>
          <a:ln>
            <a:noFill/>
          </a:ln>
        </p:spPr>
      </p:pic>
      <p:sp>
        <p:nvSpPr>
          <p:cNvPr id="888" name="Google Shape;888;p78"/>
          <p:cNvSpPr/>
          <p:nvPr/>
        </p:nvSpPr>
        <p:spPr>
          <a:xfrm rot="5400000">
            <a:off x="6831850" y="4231300"/>
            <a:ext cx="298800" cy="248100"/>
          </a:xfrm>
          <a:prstGeom prst="roundRect">
            <a:avLst>
              <a:gd fmla="val 16667" name="adj"/>
            </a:avLst>
          </a:prstGeom>
          <a:solidFill>
            <a:srgbClr val="E542D4">
              <a:alpha val="84230"/>
            </a:srgbClr>
          </a:solidFill>
          <a:ln>
            <a:noFill/>
          </a:ln>
          <a:effectLst>
            <a:outerShdw blurRad="57150" rotWithShape="0" algn="bl" dir="5100000" dist="9525">
              <a:srgbClr val="00FFFF">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889" name="Google Shape;889;p78"/>
          <p:cNvSpPr txBox="1"/>
          <p:nvPr/>
        </p:nvSpPr>
        <p:spPr>
          <a:xfrm>
            <a:off x="6822425" y="4141450"/>
            <a:ext cx="6390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chemeClr val="lt1"/>
                </a:solidFill>
              </a:rPr>
              <a:t>8.</a:t>
            </a:r>
            <a:endParaRPr b="1">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3" name="Shape 893"/>
        <p:cNvGrpSpPr/>
        <p:nvPr/>
      </p:nvGrpSpPr>
      <p:grpSpPr>
        <a:xfrm>
          <a:off x="0" y="0"/>
          <a:ext cx="0" cy="0"/>
          <a:chOff x="0" y="0"/>
          <a:chExt cx="0" cy="0"/>
        </a:xfrm>
      </p:grpSpPr>
      <p:sp>
        <p:nvSpPr>
          <p:cNvPr id="894" name="Google Shape;894;p7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895" name="Google Shape;895;p79"/>
          <p:cNvPicPr preferRelativeResize="0"/>
          <p:nvPr/>
        </p:nvPicPr>
        <p:blipFill>
          <a:blip r:embed="rId4">
            <a:alphaModFix/>
          </a:blip>
          <a:stretch>
            <a:fillRect/>
          </a:stretch>
        </p:blipFill>
        <p:spPr>
          <a:xfrm>
            <a:off x="5457150" y="1314575"/>
            <a:ext cx="2969775" cy="3594325"/>
          </a:xfrm>
          <a:prstGeom prst="rect">
            <a:avLst/>
          </a:prstGeom>
          <a:noFill/>
          <a:ln>
            <a:noFill/>
          </a:ln>
        </p:spPr>
      </p:pic>
      <p:sp>
        <p:nvSpPr>
          <p:cNvPr id="896" name="Google Shape;896;p79"/>
          <p:cNvSpPr/>
          <p:nvPr/>
        </p:nvSpPr>
        <p:spPr>
          <a:xfrm>
            <a:off x="4271225" y="2124400"/>
            <a:ext cx="870000" cy="1174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79"/>
          <p:cNvPicPr preferRelativeResize="0"/>
          <p:nvPr/>
        </p:nvPicPr>
        <p:blipFill>
          <a:blip r:embed="rId5">
            <a:alphaModFix/>
          </a:blip>
          <a:stretch>
            <a:fillRect/>
          </a:stretch>
        </p:blipFill>
        <p:spPr>
          <a:xfrm>
            <a:off x="890225" y="1314580"/>
            <a:ext cx="2969775" cy="3594320"/>
          </a:xfrm>
          <a:prstGeom prst="rect">
            <a:avLst/>
          </a:prstGeom>
          <a:noFill/>
          <a:ln>
            <a:noFill/>
          </a:ln>
        </p:spPr>
      </p:pic>
      <p:sp>
        <p:nvSpPr>
          <p:cNvPr id="898" name="Google Shape;898;p79"/>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Tawk API</a:t>
            </a:r>
            <a:endParaRPr b="1" sz="2400">
              <a:solidFill>
                <a:schemeClr val="lt1"/>
              </a:solidFill>
            </a:endParaRPr>
          </a:p>
        </p:txBody>
      </p:sp>
      <p:sp>
        <p:nvSpPr>
          <p:cNvPr id="899" name="Google Shape;899;p79"/>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3" name="Shape 903"/>
        <p:cNvGrpSpPr/>
        <p:nvPr/>
      </p:nvGrpSpPr>
      <p:grpSpPr>
        <a:xfrm>
          <a:off x="0" y="0"/>
          <a:ext cx="0" cy="0"/>
          <a:chOff x="0" y="0"/>
          <a:chExt cx="0" cy="0"/>
        </a:xfrm>
      </p:grpSpPr>
      <p:sp>
        <p:nvSpPr>
          <p:cNvPr id="904" name="Google Shape;904;p8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905" name="Google Shape;905;p80"/>
          <p:cNvPicPr preferRelativeResize="0"/>
          <p:nvPr/>
        </p:nvPicPr>
        <p:blipFill>
          <a:blip r:embed="rId4">
            <a:alphaModFix/>
          </a:blip>
          <a:stretch>
            <a:fillRect/>
          </a:stretch>
        </p:blipFill>
        <p:spPr>
          <a:xfrm>
            <a:off x="5457150" y="1314575"/>
            <a:ext cx="2969775" cy="3594325"/>
          </a:xfrm>
          <a:prstGeom prst="rect">
            <a:avLst/>
          </a:prstGeom>
          <a:noFill/>
          <a:ln>
            <a:noFill/>
          </a:ln>
        </p:spPr>
      </p:pic>
      <p:sp>
        <p:nvSpPr>
          <p:cNvPr id="906" name="Google Shape;906;p80"/>
          <p:cNvSpPr/>
          <p:nvPr/>
        </p:nvSpPr>
        <p:spPr>
          <a:xfrm>
            <a:off x="4271225" y="2124400"/>
            <a:ext cx="870000" cy="1174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80"/>
          <p:cNvPicPr preferRelativeResize="0"/>
          <p:nvPr/>
        </p:nvPicPr>
        <p:blipFill>
          <a:blip r:embed="rId5">
            <a:alphaModFix/>
          </a:blip>
          <a:stretch>
            <a:fillRect/>
          </a:stretch>
        </p:blipFill>
        <p:spPr>
          <a:xfrm>
            <a:off x="7823899" y="3408325"/>
            <a:ext cx="410575" cy="345750"/>
          </a:xfrm>
          <a:prstGeom prst="rect">
            <a:avLst/>
          </a:prstGeom>
          <a:noFill/>
          <a:ln>
            <a:noFill/>
          </a:ln>
        </p:spPr>
      </p:pic>
      <p:pic>
        <p:nvPicPr>
          <p:cNvPr id="908" name="Google Shape;908;p80"/>
          <p:cNvPicPr preferRelativeResize="0"/>
          <p:nvPr/>
        </p:nvPicPr>
        <p:blipFill>
          <a:blip r:embed="rId6">
            <a:alphaModFix/>
          </a:blip>
          <a:stretch>
            <a:fillRect/>
          </a:stretch>
        </p:blipFill>
        <p:spPr>
          <a:xfrm>
            <a:off x="5552450" y="2619850"/>
            <a:ext cx="2779175" cy="1271750"/>
          </a:xfrm>
          <a:prstGeom prst="rect">
            <a:avLst/>
          </a:prstGeom>
          <a:noFill/>
          <a:ln>
            <a:noFill/>
          </a:ln>
        </p:spPr>
      </p:pic>
      <p:pic>
        <p:nvPicPr>
          <p:cNvPr id="909" name="Google Shape;909;p80"/>
          <p:cNvPicPr preferRelativeResize="0"/>
          <p:nvPr/>
        </p:nvPicPr>
        <p:blipFill>
          <a:blip r:embed="rId7">
            <a:alphaModFix/>
          </a:blip>
          <a:stretch>
            <a:fillRect/>
          </a:stretch>
        </p:blipFill>
        <p:spPr>
          <a:xfrm>
            <a:off x="890225" y="1314580"/>
            <a:ext cx="2969775" cy="3594320"/>
          </a:xfrm>
          <a:prstGeom prst="rect">
            <a:avLst/>
          </a:prstGeom>
          <a:noFill/>
          <a:ln>
            <a:noFill/>
          </a:ln>
        </p:spPr>
      </p:pic>
      <p:sp>
        <p:nvSpPr>
          <p:cNvPr id="910" name="Google Shape;910;p80"/>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Tawk API</a:t>
            </a:r>
            <a:endParaRPr b="1" sz="2400">
              <a:solidFill>
                <a:schemeClr val="lt1"/>
              </a:solidFill>
            </a:endParaRPr>
          </a:p>
        </p:txBody>
      </p:sp>
      <p:sp>
        <p:nvSpPr>
          <p:cNvPr id="911" name="Google Shape;911;p80"/>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5" name="Shape 915"/>
        <p:cNvGrpSpPr/>
        <p:nvPr/>
      </p:nvGrpSpPr>
      <p:grpSpPr>
        <a:xfrm>
          <a:off x="0" y="0"/>
          <a:ext cx="0" cy="0"/>
          <a:chOff x="0" y="0"/>
          <a:chExt cx="0" cy="0"/>
        </a:xfrm>
      </p:grpSpPr>
      <p:sp>
        <p:nvSpPr>
          <p:cNvPr id="916" name="Google Shape;916;p8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17" name="Google Shape;917;p81"/>
          <p:cNvSpPr txBox="1"/>
          <p:nvPr/>
        </p:nvSpPr>
        <p:spPr>
          <a:xfrm>
            <a:off x="477275" y="500425"/>
            <a:ext cx="2969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Tawk API</a:t>
            </a:r>
            <a:endParaRPr b="1" sz="2400">
              <a:solidFill>
                <a:schemeClr val="lt1"/>
              </a:solidFill>
            </a:endParaRPr>
          </a:p>
        </p:txBody>
      </p:sp>
      <p:sp>
        <p:nvSpPr>
          <p:cNvPr id="918" name="Google Shape;918;p81"/>
          <p:cNvSpPr/>
          <p:nvPr/>
        </p:nvSpPr>
        <p:spPr>
          <a:xfrm>
            <a:off x="564825" y="1035550"/>
            <a:ext cx="18849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81"/>
          <p:cNvPicPr preferRelativeResize="0"/>
          <p:nvPr/>
        </p:nvPicPr>
        <p:blipFill>
          <a:blip r:embed="rId4">
            <a:alphaModFix/>
          </a:blip>
          <a:stretch>
            <a:fillRect/>
          </a:stretch>
        </p:blipFill>
        <p:spPr>
          <a:xfrm>
            <a:off x="830301" y="1326875"/>
            <a:ext cx="7483402" cy="3613227"/>
          </a:xfrm>
          <a:prstGeom prst="rect">
            <a:avLst/>
          </a:prstGeom>
          <a:noFill/>
          <a:ln>
            <a:noFill/>
          </a:ln>
        </p:spPr>
      </p:pic>
      <p:sp>
        <p:nvSpPr>
          <p:cNvPr id="920" name="Google Shape;920;p81"/>
          <p:cNvSpPr/>
          <p:nvPr/>
        </p:nvSpPr>
        <p:spPr>
          <a:xfrm rot="5400000">
            <a:off x="2847675" y="2895925"/>
            <a:ext cx="368700" cy="1164600"/>
          </a:xfrm>
          <a:prstGeom prst="roundRect">
            <a:avLst>
              <a:gd fmla="val 16667" name="adj"/>
            </a:avLst>
          </a:prstGeom>
          <a:solidFill>
            <a:srgbClr val="595959">
              <a:alpha val="47840"/>
            </a:srgbClr>
          </a:solidFill>
          <a:ln>
            <a:noFill/>
          </a:ln>
          <a:effectLst>
            <a:outerShdw blurRad="57150" rotWithShape="0" algn="bl" dir="5100000" dist="9525">
              <a:srgbClr val="FF0000">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21" name="Google Shape;921;p81"/>
          <p:cNvSpPr/>
          <p:nvPr/>
        </p:nvSpPr>
        <p:spPr>
          <a:xfrm rot="5400000">
            <a:off x="2834775" y="3277425"/>
            <a:ext cx="394500" cy="1164600"/>
          </a:xfrm>
          <a:prstGeom prst="roundRect">
            <a:avLst>
              <a:gd fmla="val 16667" name="adj"/>
            </a:avLst>
          </a:prstGeom>
          <a:solidFill>
            <a:srgbClr val="595959">
              <a:alpha val="47840"/>
            </a:srgbClr>
          </a:solidFill>
          <a:ln>
            <a:noFill/>
          </a:ln>
          <a:effectLst>
            <a:outerShdw blurRad="57150" rotWithShape="0" algn="bl" dir="5100000" dist="9525">
              <a:srgbClr val="00FF00">
                <a:alpha val="57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22" name="Google Shape;922;p81"/>
          <p:cNvSpPr/>
          <p:nvPr/>
        </p:nvSpPr>
        <p:spPr>
          <a:xfrm rot="5400000">
            <a:off x="5363150" y="1738675"/>
            <a:ext cx="1103700" cy="37110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23" name="Google Shape;923;p81"/>
          <p:cNvSpPr txBox="1"/>
          <p:nvPr>
            <p:ph idx="1" type="subTitle"/>
          </p:nvPr>
        </p:nvSpPr>
        <p:spPr>
          <a:xfrm>
            <a:off x="4197550" y="3220425"/>
            <a:ext cx="3840000" cy="105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600">
                <a:solidFill>
                  <a:schemeClr val="lt1"/>
                </a:solidFill>
              </a:rPr>
              <a:t>Tawk 홈페이지에서 관리자로서 </a:t>
            </a:r>
            <a:endParaRPr sz="1600">
              <a:solidFill>
                <a:schemeClr val="lt1"/>
              </a:solidFill>
            </a:endParaRPr>
          </a:p>
          <a:p>
            <a:pPr indent="0" lvl="0" marL="0" rtl="0" algn="l">
              <a:lnSpc>
                <a:spcPct val="115000"/>
              </a:lnSpc>
              <a:spcBef>
                <a:spcPts val="0"/>
              </a:spcBef>
              <a:spcAft>
                <a:spcPts val="0"/>
              </a:spcAft>
              <a:buNone/>
            </a:pPr>
            <a:r>
              <a:rPr lang="ko" sz="1600">
                <a:solidFill>
                  <a:schemeClr val="lt1"/>
                </a:solidFill>
              </a:rPr>
              <a:t>각 사용자와의 채팅을 관리할 수 있다.</a:t>
            </a:r>
            <a:endParaRPr sz="1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1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21" name="Google Shape;121;p19"/>
          <p:cNvSpPr txBox="1"/>
          <p:nvPr>
            <p:ph idx="1" type="subTitle"/>
          </p:nvPr>
        </p:nvSpPr>
        <p:spPr>
          <a:xfrm>
            <a:off x="450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D</a:t>
            </a:r>
            <a:r>
              <a:rPr lang="ko" sz="6000">
                <a:solidFill>
                  <a:schemeClr val="lt1"/>
                </a:solidFill>
              </a:rPr>
              <a:t>atabase</a:t>
            </a:r>
            <a:endParaRPr sz="6000">
              <a:solidFill>
                <a:schemeClr val="lt1"/>
              </a:solidFill>
            </a:endParaRPr>
          </a:p>
        </p:txBody>
      </p:sp>
      <p:sp>
        <p:nvSpPr>
          <p:cNvPr id="122" name="Google Shape;122;p19"/>
          <p:cNvSpPr/>
          <p:nvPr/>
        </p:nvSpPr>
        <p:spPr>
          <a:xfrm>
            <a:off x="2909375" y="2927975"/>
            <a:ext cx="38760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8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29" name="Google Shape;929;p82"/>
          <p:cNvSpPr txBox="1"/>
          <p:nvPr>
            <p:ph idx="1" type="subTitle"/>
          </p:nvPr>
        </p:nvSpPr>
        <p:spPr>
          <a:xfrm>
            <a:off x="-238075"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 웹 시연</a:t>
            </a:r>
            <a:endParaRPr sz="6000">
              <a:solidFill>
                <a:schemeClr val="lt1"/>
              </a:solidFill>
            </a:endParaRPr>
          </a:p>
        </p:txBody>
      </p:sp>
      <p:sp>
        <p:nvSpPr>
          <p:cNvPr id="930" name="Google Shape;930;p82"/>
          <p:cNvSpPr/>
          <p:nvPr/>
        </p:nvSpPr>
        <p:spPr>
          <a:xfrm>
            <a:off x="3355975" y="2947500"/>
            <a:ext cx="3012600" cy="1095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p8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36" name="Google Shape;936;p83"/>
          <p:cNvSpPr txBox="1"/>
          <p:nvPr>
            <p:ph idx="1" type="subTitle"/>
          </p:nvPr>
        </p:nvSpPr>
        <p:spPr>
          <a:xfrm>
            <a:off x="0"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 Android &amp; iOS</a:t>
            </a:r>
            <a:endParaRPr sz="6000">
              <a:solidFill>
                <a:schemeClr val="lt1"/>
              </a:solidFill>
            </a:endParaRPr>
          </a:p>
        </p:txBody>
      </p:sp>
      <p:sp>
        <p:nvSpPr>
          <p:cNvPr id="937" name="Google Shape;937;p83"/>
          <p:cNvSpPr/>
          <p:nvPr/>
        </p:nvSpPr>
        <p:spPr>
          <a:xfrm>
            <a:off x="2244675" y="2951075"/>
            <a:ext cx="5506800" cy="1077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1" name="Shape 941"/>
        <p:cNvGrpSpPr/>
        <p:nvPr/>
      </p:nvGrpSpPr>
      <p:grpSpPr>
        <a:xfrm>
          <a:off x="0" y="0"/>
          <a:ext cx="0" cy="0"/>
          <a:chOff x="0" y="0"/>
          <a:chExt cx="0" cy="0"/>
        </a:xfrm>
      </p:grpSpPr>
      <p:sp>
        <p:nvSpPr>
          <p:cNvPr id="942" name="Google Shape;942;p8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43" name="Google Shape;943;p84"/>
          <p:cNvSpPr/>
          <p:nvPr/>
        </p:nvSpPr>
        <p:spPr>
          <a:xfrm rot="5400000">
            <a:off x="676125" y="1449075"/>
            <a:ext cx="2940600" cy="34434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44" name="Google Shape;944;p84"/>
          <p:cNvSpPr/>
          <p:nvPr/>
        </p:nvSpPr>
        <p:spPr>
          <a:xfrm rot="5400000">
            <a:off x="5466200" y="1411875"/>
            <a:ext cx="2940600" cy="34434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45" name="Google Shape;945;p84"/>
          <p:cNvSpPr txBox="1"/>
          <p:nvPr>
            <p:ph idx="1" type="subTitle"/>
          </p:nvPr>
        </p:nvSpPr>
        <p:spPr>
          <a:xfrm>
            <a:off x="5488700" y="1814025"/>
            <a:ext cx="3169500" cy="2713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Char char="●"/>
            </a:pPr>
            <a:r>
              <a:rPr lang="ko" sz="2200">
                <a:solidFill>
                  <a:schemeClr val="lt1"/>
                </a:solidFill>
              </a:rPr>
              <a:t>회원정보관련</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게시판</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약품정보</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긴급상황</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약국찾기</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관리자채팅</a:t>
            </a:r>
            <a:endParaRPr sz="2200">
              <a:solidFill>
                <a:schemeClr val="lt1"/>
              </a:solidFill>
            </a:endParaRPr>
          </a:p>
        </p:txBody>
      </p:sp>
      <p:sp>
        <p:nvSpPr>
          <p:cNvPr id="946" name="Google Shape;946;p84"/>
          <p:cNvSpPr txBox="1"/>
          <p:nvPr/>
        </p:nvSpPr>
        <p:spPr>
          <a:xfrm>
            <a:off x="5966900" y="642900"/>
            <a:ext cx="19392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Android</a:t>
            </a:r>
            <a:endParaRPr b="1" sz="2400">
              <a:solidFill>
                <a:schemeClr val="lt1"/>
              </a:solidFill>
            </a:endParaRPr>
          </a:p>
        </p:txBody>
      </p:sp>
      <p:sp>
        <p:nvSpPr>
          <p:cNvPr id="947" name="Google Shape;947;p84"/>
          <p:cNvSpPr txBox="1"/>
          <p:nvPr/>
        </p:nvSpPr>
        <p:spPr>
          <a:xfrm>
            <a:off x="1176825" y="642900"/>
            <a:ext cx="19392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iOS</a:t>
            </a:r>
            <a:endParaRPr b="1" sz="2400">
              <a:solidFill>
                <a:schemeClr val="lt1"/>
              </a:solidFill>
            </a:endParaRPr>
          </a:p>
        </p:txBody>
      </p:sp>
      <p:sp>
        <p:nvSpPr>
          <p:cNvPr id="948" name="Google Shape;948;p84"/>
          <p:cNvSpPr/>
          <p:nvPr/>
        </p:nvSpPr>
        <p:spPr>
          <a:xfrm>
            <a:off x="1183275" y="1109000"/>
            <a:ext cx="19263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4"/>
          <p:cNvSpPr txBox="1"/>
          <p:nvPr>
            <p:ph idx="1" type="subTitle"/>
          </p:nvPr>
        </p:nvSpPr>
        <p:spPr>
          <a:xfrm>
            <a:off x="750424" y="1814025"/>
            <a:ext cx="2973600" cy="27135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Char char="●"/>
            </a:pPr>
            <a:r>
              <a:rPr lang="ko" sz="2200">
                <a:solidFill>
                  <a:schemeClr val="lt1"/>
                </a:solidFill>
              </a:rPr>
              <a:t>회원정보관련</a:t>
            </a:r>
            <a:endParaRPr sz="2200">
              <a:solidFill>
                <a:schemeClr val="lt1"/>
              </a:solidFill>
            </a:endParaRPr>
          </a:p>
          <a:p>
            <a:pPr indent="-368300" lvl="0" marL="457200" rtl="0" algn="l">
              <a:lnSpc>
                <a:spcPct val="115000"/>
              </a:lnSpc>
              <a:spcBef>
                <a:spcPts val="0"/>
              </a:spcBef>
              <a:spcAft>
                <a:spcPts val="0"/>
              </a:spcAft>
              <a:buClr>
                <a:schemeClr val="lt1"/>
              </a:buClr>
              <a:buSzPts val="2200"/>
              <a:buChar char="●"/>
            </a:pPr>
            <a:r>
              <a:rPr lang="ko" sz="2200">
                <a:solidFill>
                  <a:schemeClr val="lt1"/>
                </a:solidFill>
              </a:rPr>
              <a:t>게시판</a:t>
            </a:r>
            <a:endParaRPr sz="2200">
              <a:solidFill>
                <a:schemeClr val="lt1"/>
              </a:solidFill>
            </a:endParaRPr>
          </a:p>
        </p:txBody>
      </p:sp>
      <p:sp>
        <p:nvSpPr>
          <p:cNvPr id="950" name="Google Shape;950;p84"/>
          <p:cNvSpPr/>
          <p:nvPr/>
        </p:nvSpPr>
        <p:spPr>
          <a:xfrm>
            <a:off x="5973350" y="1109000"/>
            <a:ext cx="19263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p85"/>
          <p:cNvSpPr/>
          <p:nvPr/>
        </p:nvSpPr>
        <p:spPr>
          <a:xfrm rot="5400000">
            <a:off x="20002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956" name="Google Shape;956;p85"/>
          <p:cNvPicPr preferRelativeResize="0"/>
          <p:nvPr/>
        </p:nvPicPr>
        <p:blipFill>
          <a:blip r:embed="rId4">
            <a:alphaModFix/>
          </a:blip>
          <a:stretch>
            <a:fillRect/>
          </a:stretch>
        </p:blipFill>
        <p:spPr>
          <a:xfrm>
            <a:off x="0" y="-9350"/>
            <a:ext cx="2410292" cy="5099999"/>
          </a:xfrm>
          <a:prstGeom prst="rect">
            <a:avLst/>
          </a:prstGeom>
          <a:noFill/>
          <a:ln cap="flat" cmpd="sng" w="19050">
            <a:solidFill>
              <a:schemeClr val="dk2"/>
            </a:solidFill>
            <a:prstDash val="solid"/>
            <a:round/>
            <a:headEnd len="sm" w="sm" type="none"/>
            <a:tailEnd len="sm" w="sm" type="none"/>
          </a:ln>
        </p:spPr>
      </p:pic>
      <p:sp>
        <p:nvSpPr>
          <p:cNvPr id="957" name="Google Shape;957;p85"/>
          <p:cNvSpPr/>
          <p:nvPr/>
        </p:nvSpPr>
        <p:spPr>
          <a:xfrm rot="5400000">
            <a:off x="2609575" y="686750"/>
            <a:ext cx="37263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58" name="Google Shape;958;p85"/>
          <p:cNvSpPr txBox="1"/>
          <p:nvPr/>
        </p:nvSpPr>
        <p:spPr>
          <a:xfrm>
            <a:off x="3463350" y="942600"/>
            <a:ext cx="2196900" cy="3473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로그인</a:t>
            </a:r>
            <a:endParaRPr b="1" sz="2000">
              <a:solidFill>
                <a:srgbClr val="FFFFFF"/>
              </a:solidFill>
              <a:latin typeface="Nanum Gothic"/>
              <a:ea typeface="Nanum Gothic"/>
              <a:cs typeface="Nanum Gothic"/>
              <a:sym typeface="Nanum Gothic"/>
            </a:endParaRPr>
          </a:p>
          <a:p>
            <a:pPr indent="-355600" lvl="0" marL="457200" rtl="0" algn="l">
              <a:lnSpc>
                <a:spcPct val="115000"/>
              </a:lnSpc>
              <a:spcBef>
                <a:spcPts val="0"/>
              </a:spcBef>
              <a:spcAft>
                <a:spcPts val="0"/>
              </a:spcAft>
              <a:buClr>
                <a:schemeClr val="lt1"/>
              </a:buClr>
              <a:buSzPts val="2000"/>
              <a:buFont typeface="Nanum Gothic"/>
              <a:buChar char="-"/>
            </a:pPr>
            <a:r>
              <a:rPr b="1" lang="ko" sz="2000">
                <a:solidFill>
                  <a:schemeClr val="lt1"/>
                </a:solidFill>
                <a:latin typeface="Nanum Gothic"/>
                <a:ea typeface="Nanum Gothic"/>
                <a:cs typeface="Nanum Gothic"/>
                <a:sym typeface="Nanum Gothic"/>
              </a:rPr>
              <a:t>회원가입</a:t>
            </a:r>
            <a:endParaRPr b="1" sz="2000">
              <a:solidFill>
                <a:schemeClr val="lt1"/>
              </a:solidFill>
              <a:latin typeface="Nanum Gothic"/>
              <a:ea typeface="Nanum Gothic"/>
              <a:cs typeface="Nanum Gothic"/>
              <a:sym typeface="Nanum Gothic"/>
            </a:endParaRPr>
          </a:p>
          <a:p>
            <a:pPr indent="-355600" lvl="0" marL="457200" rtl="0" algn="l">
              <a:lnSpc>
                <a:spcPct val="115000"/>
              </a:lnSpc>
              <a:spcBef>
                <a:spcPts val="0"/>
              </a:spcBef>
              <a:spcAft>
                <a:spcPts val="0"/>
              </a:spcAft>
              <a:buClr>
                <a:schemeClr val="lt1"/>
              </a:buClr>
              <a:buSzPts val="2000"/>
              <a:buFont typeface="Nanum Gothic"/>
              <a:buChar char="-"/>
            </a:pPr>
            <a:r>
              <a:rPr b="1" lang="ko" sz="2000">
                <a:solidFill>
                  <a:schemeClr val="lt1"/>
                </a:solidFill>
                <a:latin typeface="Nanum Gothic"/>
                <a:ea typeface="Nanum Gothic"/>
                <a:cs typeface="Nanum Gothic"/>
                <a:sym typeface="Nanum Gothic"/>
              </a:rPr>
              <a:t>회원정보</a:t>
            </a:r>
            <a:endParaRPr b="1" sz="2000">
              <a:solidFill>
                <a:schemeClr val="lt1"/>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로그아웃</a:t>
            </a:r>
            <a:endParaRPr b="1" sz="2000">
              <a:solidFill>
                <a:srgbClr val="FFFFFF"/>
              </a:solidFill>
              <a:latin typeface="Nanum Gothic"/>
              <a:ea typeface="Nanum Gothic"/>
              <a:cs typeface="Nanum Gothic"/>
              <a:sym typeface="Nanum Gothic"/>
            </a:endParaRPr>
          </a:p>
          <a:p>
            <a:pPr indent="0" lvl="0" marL="457200" rtl="0" algn="l">
              <a:lnSpc>
                <a:spcPct val="115000"/>
              </a:lnSpc>
              <a:spcBef>
                <a:spcPts val="0"/>
              </a:spcBef>
              <a:spcAft>
                <a:spcPts val="0"/>
              </a:spcAft>
              <a:buNone/>
            </a:pPr>
            <a:r>
              <a:t/>
            </a:r>
            <a:endParaRPr b="1" sz="2000">
              <a:solidFill>
                <a:srgbClr val="FFFFFF"/>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약정보</a:t>
            </a:r>
            <a:endParaRPr b="1" sz="2000">
              <a:solidFill>
                <a:srgbClr val="FFFFFF"/>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게시판</a:t>
            </a:r>
            <a:endParaRPr b="1" sz="2000">
              <a:solidFill>
                <a:srgbClr val="FFFFFF"/>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약국찾기</a:t>
            </a:r>
            <a:endParaRPr b="1" sz="2000">
              <a:solidFill>
                <a:srgbClr val="FFFFFF"/>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FFFFFF"/>
              </a:buClr>
              <a:buSzPts val="2000"/>
              <a:buFont typeface="Nanum Gothic"/>
              <a:buChar char="-"/>
            </a:pPr>
            <a:r>
              <a:rPr b="1" lang="ko" sz="2000">
                <a:solidFill>
                  <a:srgbClr val="FFFFFF"/>
                </a:solidFill>
                <a:latin typeface="Nanum Gothic"/>
                <a:ea typeface="Nanum Gothic"/>
                <a:cs typeface="Nanum Gothic"/>
                <a:sym typeface="Nanum Gothic"/>
              </a:rPr>
              <a:t>응급상황</a:t>
            </a:r>
            <a:endParaRPr b="1" sz="2000">
              <a:solidFill>
                <a:srgbClr val="FFFFFF"/>
              </a:solidFill>
              <a:latin typeface="Nanum Gothic"/>
              <a:ea typeface="Nanum Gothic"/>
              <a:cs typeface="Nanum Gothic"/>
              <a:sym typeface="Nanum Gothic"/>
            </a:endParaRPr>
          </a:p>
        </p:txBody>
      </p:sp>
      <p:pic>
        <p:nvPicPr>
          <p:cNvPr id="959" name="Google Shape;959;p85"/>
          <p:cNvPicPr preferRelativeResize="0"/>
          <p:nvPr/>
        </p:nvPicPr>
        <p:blipFill>
          <a:blip r:embed="rId5">
            <a:alphaModFix/>
          </a:blip>
          <a:stretch>
            <a:fillRect/>
          </a:stretch>
        </p:blipFill>
        <p:spPr>
          <a:xfrm>
            <a:off x="6535146" y="0"/>
            <a:ext cx="2609459" cy="5143501"/>
          </a:xfrm>
          <a:prstGeom prst="rect">
            <a:avLst/>
          </a:prstGeom>
          <a:noFill/>
          <a:ln>
            <a:noFill/>
          </a:ln>
        </p:spPr>
      </p:pic>
      <p:sp>
        <p:nvSpPr>
          <p:cNvPr id="960" name="Google Shape;960;p85"/>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Main</a:t>
            </a:r>
            <a:endParaRPr b="1" sz="2000">
              <a:solidFill>
                <a:schemeClr val="lt1"/>
              </a:solidFill>
            </a:endParaRPr>
          </a:p>
        </p:txBody>
      </p:sp>
      <p:sp>
        <p:nvSpPr>
          <p:cNvPr id="961" name="Google Shape;961;p85"/>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5" name="Shape 965"/>
        <p:cNvGrpSpPr/>
        <p:nvPr/>
      </p:nvGrpSpPr>
      <p:grpSpPr>
        <a:xfrm>
          <a:off x="0" y="0"/>
          <a:ext cx="0" cy="0"/>
          <a:chOff x="0" y="0"/>
          <a:chExt cx="0" cy="0"/>
        </a:xfrm>
      </p:grpSpPr>
      <p:sp>
        <p:nvSpPr>
          <p:cNvPr id="966" name="Google Shape;966;p8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967" name="Google Shape;967;p86"/>
          <p:cNvPicPr preferRelativeResize="0"/>
          <p:nvPr/>
        </p:nvPicPr>
        <p:blipFill>
          <a:blip r:embed="rId4">
            <a:alphaModFix/>
          </a:blip>
          <a:stretch>
            <a:fillRect/>
          </a:stretch>
        </p:blipFill>
        <p:spPr>
          <a:xfrm>
            <a:off x="-126539" y="0"/>
            <a:ext cx="2536228" cy="5143499"/>
          </a:xfrm>
          <a:prstGeom prst="rect">
            <a:avLst/>
          </a:prstGeom>
          <a:noFill/>
          <a:ln>
            <a:noFill/>
          </a:ln>
        </p:spPr>
      </p:pic>
      <p:pic>
        <p:nvPicPr>
          <p:cNvPr id="968" name="Google Shape;968;p86"/>
          <p:cNvPicPr preferRelativeResize="0"/>
          <p:nvPr/>
        </p:nvPicPr>
        <p:blipFill>
          <a:blip r:embed="rId5">
            <a:alphaModFix/>
          </a:blip>
          <a:stretch>
            <a:fillRect/>
          </a:stretch>
        </p:blipFill>
        <p:spPr>
          <a:xfrm>
            <a:off x="6535746" y="0"/>
            <a:ext cx="2609459" cy="5143501"/>
          </a:xfrm>
          <a:prstGeom prst="rect">
            <a:avLst/>
          </a:prstGeom>
          <a:noFill/>
          <a:ln>
            <a:noFill/>
          </a:ln>
        </p:spPr>
      </p:pic>
      <p:pic>
        <p:nvPicPr>
          <p:cNvPr id="969" name="Google Shape;969;p86"/>
          <p:cNvPicPr preferRelativeResize="0"/>
          <p:nvPr/>
        </p:nvPicPr>
        <p:blipFill>
          <a:blip r:embed="rId6">
            <a:alphaModFix/>
          </a:blip>
          <a:stretch>
            <a:fillRect/>
          </a:stretch>
        </p:blipFill>
        <p:spPr>
          <a:xfrm>
            <a:off x="6588446" y="0"/>
            <a:ext cx="2609459" cy="5143501"/>
          </a:xfrm>
          <a:prstGeom prst="rect">
            <a:avLst/>
          </a:prstGeom>
          <a:noFill/>
          <a:ln>
            <a:noFill/>
          </a:ln>
        </p:spPr>
      </p:pic>
      <p:pic>
        <p:nvPicPr>
          <p:cNvPr id="970" name="Google Shape;970;p86"/>
          <p:cNvPicPr preferRelativeResize="0"/>
          <p:nvPr/>
        </p:nvPicPr>
        <p:blipFill rotWithShape="1">
          <a:blip r:embed="rId7">
            <a:alphaModFix/>
          </a:blip>
          <a:srcRect b="0" l="0" r="0" t="0"/>
          <a:stretch/>
        </p:blipFill>
        <p:spPr>
          <a:xfrm>
            <a:off x="-126550" y="0"/>
            <a:ext cx="2536249" cy="5143499"/>
          </a:xfrm>
          <a:prstGeom prst="rect">
            <a:avLst/>
          </a:prstGeom>
          <a:noFill/>
          <a:ln>
            <a:noFill/>
          </a:ln>
        </p:spPr>
      </p:pic>
      <p:sp>
        <p:nvSpPr>
          <p:cNvPr id="971" name="Google Shape;971;p86"/>
          <p:cNvSpPr/>
          <p:nvPr/>
        </p:nvSpPr>
        <p:spPr>
          <a:xfrm rot="5400000">
            <a:off x="2609575" y="686750"/>
            <a:ext cx="37263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72" name="Google Shape;972;p86"/>
          <p:cNvSpPr txBox="1"/>
          <p:nvPr/>
        </p:nvSpPr>
        <p:spPr>
          <a:xfrm>
            <a:off x="2848400" y="1136675"/>
            <a:ext cx="3936300" cy="34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700">
                <a:solidFill>
                  <a:srgbClr val="FFFFFF"/>
                </a:solidFill>
              </a:rPr>
              <a:t>- 비어있는 값과 중복 값이 있으면</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경고 표시 및 회원가입 불가</a:t>
            </a:r>
            <a:endParaRPr b="1" sz="1700">
              <a:solidFill>
                <a:srgbClr val="FFFFFF"/>
              </a:solidFill>
            </a:endParaRPr>
          </a:p>
          <a:p>
            <a:pPr indent="0" lvl="0" marL="0" rtl="0" algn="l">
              <a:lnSpc>
                <a:spcPct val="115000"/>
              </a:lnSpc>
              <a:spcBef>
                <a:spcPts val="0"/>
              </a:spcBef>
              <a:spcAft>
                <a:spcPts val="0"/>
              </a:spcAft>
              <a:buClr>
                <a:srgbClr val="000000"/>
              </a:buClr>
              <a:buSzPts val="1100"/>
              <a:buFont typeface="Arial"/>
              <a:buNone/>
            </a:pPr>
            <a:r>
              <a:t/>
            </a:r>
            <a:endParaRPr b="1" sz="1700">
              <a:solidFill>
                <a:srgbClr val="FFFFFF"/>
              </a:solidFill>
            </a:endParaRPr>
          </a:p>
          <a:p>
            <a:pPr indent="0" lvl="0" marL="0" rtl="0" algn="l">
              <a:lnSpc>
                <a:spcPct val="115000"/>
              </a:lnSpc>
              <a:spcBef>
                <a:spcPts val="0"/>
              </a:spcBef>
              <a:spcAft>
                <a:spcPts val="0"/>
              </a:spcAft>
              <a:buNone/>
            </a:pPr>
            <a:r>
              <a:rPr b="1" lang="ko" sz="1700">
                <a:solidFill>
                  <a:schemeClr val="lt1"/>
                </a:solidFill>
              </a:rPr>
              <a:t>- </a:t>
            </a:r>
            <a:r>
              <a:rPr b="1" lang="ko" sz="1700">
                <a:solidFill>
                  <a:srgbClr val="FFFFFF"/>
                </a:solidFill>
              </a:rPr>
              <a:t>모든 값들이 정확하게 입력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되었다면 서버와 데이터통신으로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회원가입 성공</a:t>
            </a:r>
            <a:endParaRPr b="1" sz="1700">
              <a:solidFill>
                <a:srgbClr val="FFFFFF"/>
              </a:solidFill>
            </a:endParaRPr>
          </a:p>
          <a:p>
            <a:pPr indent="0" lvl="0" marL="0" rtl="0" algn="l">
              <a:lnSpc>
                <a:spcPct val="115000"/>
              </a:lnSpc>
              <a:spcBef>
                <a:spcPts val="0"/>
              </a:spcBef>
              <a:spcAft>
                <a:spcPts val="0"/>
              </a:spcAft>
              <a:buClr>
                <a:srgbClr val="000000"/>
              </a:buClr>
              <a:buSzPts val="1100"/>
              <a:buFont typeface="Arial"/>
              <a:buNone/>
            </a:pPr>
            <a:r>
              <a:t/>
            </a:r>
            <a:endParaRPr b="1" sz="1700">
              <a:solidFill>
                <a:srgbClr val="FFFFFF"/>
              </a:solidFill>
            </a:endParaRPr>
          </a:p>
          <a:p>
            <a:pPr indent="0" lvl="0" marL="0" rtl="0" algn="l">
              <a:lnSpc>
                <a:spcPct val="115000"/>
              </a:lnSpc>
              <a:spcBef>
                <a:spcPts val="0"/>
              </a:spcBef>
              <a:spcAft>
                <a:spcPts val="0"/>
              </a:spcAft>
              <a:buNone/>
            </a:pPr>
            <a:r>
              <a:rPr b="1" lang="ko" sz="1700">
                <a:solidFill>
                  <a:schemeClr val="lt1"/>
                </a:solidFill>
              </a:rPr>
              <a:t>- </a:t>
            </a:r>
            <a:r>
              <a:rPr b="1" lang="ko" sz="1700">
                <a:solidFill>
                  <a:srgbClr val="FFFFFF"/>
                </a:solidFill>
              </a:rPr>
              <a:t>다음 우편찾기 API를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사용하여 주소검색 가능</a:t>
            </a:r>
            <a:endParaRPr b="1" sz="1700">
              <a:solidFill>
                <a:srgbClr val="FFFFFF"/>
              </a:solidFill>
              <a:latin typeface="Nanum Gothic"/>
              <a:ea typeface="Nanum Gothic"/>
              <a:cs typeface="Nanum Gothic"/>
              <a:sym typeface="Nanum Gothic"/>
            </a:endParaRPr>
          </a:p>
        </p:txBody>
      </p:sp>
      <p:sp>
        <p:nvSpPr>
          <p:cNvPr id="973" name="Google Shape;973;p86"/>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Join</a:t>
            </a:r>
            <a:endParaRPr b="1" sz="2000">
              <a:solidFill>
                <a:schemeClr val="lt1"/>
              </a:solidFill>
            </a:endParaRPr>
          </a:p>
        </p:txBody>
      </p:sp>
      <p:sp>
        <p:nvSpPr>
          <p:cNvPr id="974" name="Google Shape;974;p86"/>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8" name="Shape 978"/>
        <p:cNvGrpSpPr/>
        <p:nvPr/>
      </p:nvGrpSpPr>
      <p:grpSpPr>
        <a:xfrm>
          <a:off x="0" y="0"/>
          <a:ext cx="0" cy="0"/>
          <a:chOff x="0" y="0"/>
          <a:chExt cx="0" cy="0"/>
        </a:xfrm>
      </p:grpSpPr>
      <p:sp>
        <p:nvSpPr>
          <p:cNvPr id="979" name="Google Shape;979;p8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980" name="Google Shape;980;p87"/>
          <p:cNvPicPr preferRelativeResize="0"/>
          <p:nvPr/>
        </p:nvPicPr>
        <p:blipFill>
          <a:blip r:embed="rId4">
            <a:alphaModFix/>
          </a:blip>
          <a:stretch>
            <a:fillRect/>
          </a:stretch>
        </p:blipFill>
        <p:spPr>
          <a:xfrm>
            <a:off x="9" y="0"/>
            <a:ext cx="2430832" cy="5143500"/>
          </a:xfrm>
          <a:prstGeom prst="rect">
            <a:avLst/>
          </a:prstGeom>
          <a:noFill/>
          <a:ln>
            <a:noFill/>
          </a:ln>
        </p:spPr>
      </p:pic>
      <p:sp>
        <p:nvSpPr>
          <p:cNvPr id="981" name="Google Shape;981;p87"/>
          <p:cNvSpPr/>
          <p:nvPr/>
        </p:nvSpPr>
        <p:spPr>
          <a:xfrm rot="5400000">
            <a:off x="2609575" y="686750"/>
            <a:ext cx="37263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982" name="Google Shape;982;p87"/>
          <p:cNvSpPr txBox="1"/>
          <p:nvPr/>
        </p:nvSpPr>
        <p:spPr>
          <a:xfrm>
            <a:off x="2774300" y="1091900"/>
            <a:ext cx="4235400" cy="30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700">
                <a:solidFill>
                  <a:schemeClr val="lt1"/>
                </a:solidFill>
              </a:rPr>
              <a:t>- </a:t>
            </a:r>
            <a:r>
              <a:rPr b="1" lang="ko" sz="1700">
                <a:solidFill>
                  <a:srgbClr val="FFFFFF"/>
                </a:solidFill>
              </a:rPr>
              <a:t>로그인 성공시 서버에서 회원정보를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받아와 객체에 저장시키고,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메인화면에서 사용자의 닉네임 출력</a:t>
            </a:r>
            <a:endParaRPr b="1" sz="1700">
              <a:solidFill>
                <a:srgbClr val="FFFFFF"/>
              </a:solidFill>
            </a:endParaRPr>
          </a:p>
          <a:p>
            <a:pPr indent="0" lvl="0" marL="0" rtl="0" algn="l">
              <a:lnSpc>
                <a:spcPct val="115000"/>
              </a:lnSpc>
              <a:spcBef>
                <a:spcPts val="0"/>
              </a:spcBef>
              <a:spcAft>
                <a:spcPts val="0"/>
              </a:spcAft>
              <a:buNone/>
            </a:pPr>
            <a:r>
              <a:t/>
            </a:r>
            <a:endParaRPr b="1" sz="1700">
              <a:solidFill>
                <a:srgbClr val="FFFFFF"/>
              </a:solidFill>
            </a:endParaRPr>
          </a:p>
          <a:p>
            <a:pPr indent="0" lvl="0" marL="0" rtl="0" algn="l">
              <a:lnSpc>
                <a:spcPct val="115000"/>
              </a:lnSpc>
              <a:spcBef>
                <a:spcPts val="0"/>
              </a:spcBef>
              <a:spcAft>
                <a:spcPts val="0"/>
              </a:spcAft>
              <a:buNone/>
            </a:pPr>
            <a:r>
              <a:rPr b="1" lang="ko" sz="1700">
                <a:solidFill>
                  <a:schemeClr val="lt1"/>
                </a:solidFill>
              </a:rPr>
              <a:t>- </a:t>
            </a:r>
            <a:r>
              <a:rPr b="1" lang="ko" sz="1700">
                <a:solidFill>
                  <a:srgbClr val="FFFFFF"/>
                </a:solidFill>
              </a:rPr>
              <a:t>객체의 값이 존재하지 않으면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로그인, 회원가입 버튼 활성화</a:t>
            </a:r>
            <a:endParaRPr b="1" sz="1700">
              <a:solidFill>
                <a:srgbClr val="FFFFFF"/>
              </a:solidFill>
            </a:endParaRPr>
          </a:p>
          <a:p>
            <a:pPr indent="0" lvl="0" marL="457200" rtl="0" algn="l">
              <a:lnSpc>
                <a:spcPct val="115000"/>
              </a:lnSpc>
              <a:spcBef>
                <a:spcPts val="0"/>
              </a:spcBef>
              <a:spcAft>
                <a:spcPts val="0"/>
              </a:spcAft>
              <a:buNone/>
            </a:pPr>
            <a:r>
              <a:t/>
            </a:r>
            <a:endParaRPr b="1" sz="1700">
              <a:solidFill>
                <a:srgbClr val="FFFFFF"/>
              </a:solidFill>
            </a:endParaRPr>
          </a:p>
          <a:p>
            <a:pPr indent="0" lvl="0" marL="0" rtl="0" algn="l">
              <a:lnSpc>
                <a:spcPct val="115000"/>
              </a:lnSpc>
              <a:spcBef>
                <a:spcPts val="0"/>
              </a:spcBef>
              <a:spcAft>
                <a:spcPts val="0"/>
              </a:spcAft>
              <a:buNone/>
            </a:pPr>
            <a:r>
              <a:rPr b="1" lang="ko" sz="1700">
                <a:solidFill>
                  <a:schemeClr val="lt1"/>
                </a:solidFill>
              </a:rPr>
              <a:t>- </a:t>
            </a:r>
            <a:r>
              <a:rPr b="1" lang="ko" sz="1700">
                <a:solidFill>
                  <a:srgbClr val="FFFFFF"/>
                </a:solidFill>
              </a:rPr>
              <a:t>객체의 값이 존재하면 </a:t>
            </a:r>
            <a:endParaRPr b="1" sz="1700">
              <a:solidFill>
                <a:srgbClr val="FFFFFF"/>
              </a:solidFill>
            </a:endParaRPr>
          </a:p>
          <a:p>
            <a:pPr indent="0" lvl="0" marL="0" rtl="0" algn="l">
              <a:lnSpc>
                <a:spcPct val="115000"/>
              </a:lnSpc>
              <a:spcBef>
                <a:spcPts val="0"/>
              </a:spcBef>
              <a:spcAft>
                <a:spcPts val="0"/>
              </a:spcAft>
              <a:buNone/>
            </a:pPr>
            <a:r>
              <a:rPr b="1" lang="ko" sz="1700">
                <a:solidFill>
                  <a:srgbClr val="FFFFFF"/>
                </a:solidFill>
              </a:rPr>
              <a:t>  로그아웃, 회원정보 버튼 활성화 </a:t>
            </a:r>
            <a:endParaRPr b="1" sz="1700">
              <a:solidFill>
                <a:srgbClr val="FFFFFF"/>
              </a:solidFill>
            </a:endParaRPr>
          </a:p>
        </p:txBody>
      </p:sp>
      <p:pic>
        <p:nvPicPr>
          <p:cNvPr id="983" name="Google Shape;983;p87"/>
          <p:cNvPicPr preferRelativeResize="0"/>
          <p:nvPr/>
        </p:nvPicPr>
        <p:blipFill>
          <a:blip r:embed="rId5">
            <a:alphaModFix/>
          </a:blip>
          <a:stretch>
            <a:fillRect/>
          </a:stretch>
        </p:blipFill>
        <p:spPr>
          <a:xfrm>
            <a:off x="6534546" y="0"/>
            <a:ext cx="2609459" cy="5143501"/>
          </a:xfrm>
          <a:prstGeom prst="rect">
            <a:avLst/>
          </a:prstGeom>
          <a:noFill/>
          <a:ln>
            <a:noFill/>
          </a:ln>
        </p:spPr>
      </p:pic>
      <p:sp>
        <p:nvSpPr>
          <p:cNvPr id="984" name="Google Shape;984;p87"/>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Login</a:t>
            </a:r>
            <a:endParaRPr b="1" sz="2000">
              <a:solidFill>
                <a:schemeClr val="lt1"/>
              </a:solidFill>
            </a:endParaRPr>
          </a:p>
        </p:txBody>
      </p:sp>
      <p:sp>
        <p:nvSpPr>
          <p:cNvPr id="985" name="Google Shape;985;p87"/>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9" name="Shape 989"/>
        <p:cNvGrpSpPr/>
        <p:nvPr/>
      </p:nvGrpSpPr>
      <p:grpSpPr>
        <a:xfrm>
          <a:off x="0" y="0"/>
          <a:ext cx="0" cy="0"/>
          <a:chOff x="0" y="0"/>
          <a:chExt cx="0" cy="0"/>
        </a:xfrm>
      </p:grpSpPr>
      <p:sp>
        <p:nvSpPr>
          <p:cNvPr id="990" name="Google Shape;990;p8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991" name="Google Shape;991;p88"/>
          <p:cNvPicPr preferRelativeResize="0"/>
          <p:nvPr/>
        </p:nvPicPr>
        <p:blipFill>
          <a:blip r:embed="rId4">
            <a:alphaModFix/>
          </a:blip>
          <a:stretch>
            <a:fillRect/>
          </a:stretch>
        </p:blipFill>
        <p:spPr>
          <a:xfrm>
            <a:off x="9" y="0"/>
            <a:ext cx="2430832" cy="5143500"/>
          </a:xfrm>
          <a:prstGeom prst="rect">
            <a:avLst/>
          </a:prstGeom>
          <a:noFill/>
          <a:ln>
            <a:noFill/>
          </a:ln>
        </p:spPr>
      </p:pic>
      <p:grpSp>
        <p:nvGrpSpPr>
          <p:cNvPr id="992" name="Google Shape;992;p88"/>
          <p:cNvGrpSpPr/>
          <p:nvPr/>
        </p:nvGrpSpPr>
        <p:grpSpPr>
          <a:xfrm>
            <a:off x="2556550" y="674050"/>
            <a:ext cx="3853500" cy="1710900"/>
            <a:chOff x="2556550" y="674050"/>
            <a:chExt cx="3853500" cy="1710900"/>
          </a:xfrm>
        </p:grpSpPr>
        <p:sp>
          <p:nvSpPr>
            <p:cNvPr id="993" name="Google Shape;993;p88"/>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8"/>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grpSp>
        <p:nvGrpSpPr>
          <p:cNvPr id="995" name="Google Shape;995;p88"/>
          <p:cNvGrpSpPr/>
          <p:nvPr/>
        </p:nvGrpSpPr>
        <p:grpSpPr>
          <a:xfrm flipH="1">
            <a:off x="2556525" y="2739392"/>
            <a:ext cx="3853500" cy="2076519"/>
            <a:chOff x="2556550" y="674050"/>
            <a:chExt cx="3853500" cy="1710900"/>
          </a:xfrm>
        </p:grpSpPr>
        <p:sp>
          <p:nvSpPr>
            <p:cNvPr id="996" name="Google Shape;996;p88"/>
            <p:cNvSpPr/>
            <p:nvPr/>
          </p:nvSpPr>
          <p:spPr>
            <a:xfrm>
              <a:off x="2818975" y="845041"/>
              <a:ext cx="1983900" cy="1348500"/>
            </a:xfrm>
            <a:prstGeom prst="wedgeRectCallout">
              <a:avLst>
                <a:gd fmla="val -60903" name="adj1"/>
                <a:gd fmla="val 72623"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8"/>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998" name="Google Shape;998;p88"/>
          <p:cNvSpPr txBox="1"/>
          <p:nvPr/>
        </p:nvSpPr>
        <p:spPr>
          <a:xfrm>
            <a:off x="2955350" y="720700"/>
            <a:ext cx="3813000" cy="161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ToolBar </a:t>
            </a:r>
            <a:r>
              <a:rPr b="1" lang="ko" sz="1500">
                <a:solidFill>
                  <a:srgbClr val="FFFFFF"/>
                </a:solidFill>
              </a:rPr>
              <a:t>를 사용하여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게시판마다 이동가능</a:t>
            </a:r>
            <a:endParaRPr b="1" sz="1500">
              <a:solidFill>
                <a:srgbClr val="FFFFFF"/>
              </a:solidFill>
            </a:endParaRPr>
          </a:p>
          <a:p>
            <a:pPr indent="0" lvl="0" marL="0" rtl="0" algn="l">
              <a:lnSpc>
                <a:spcPct val="115000"/>
              </a:lnSpc>
              <a:spcBef>
                <a:spcPts val="0"/>
              </a:spcBef>
              <a:spcAft>
                <a:spcPts val="0"/>
              </a:spcAft>
              <a:buNone/>
            </a:pPr>
            <a:r>
              <a:t/>
            </a:r>
            <a:endParaRPr b="1" sz="1500">
              <a:solidFill>
                <a:srgbClr val="FFFFFF"/>
              </a:solidFill>
            </a:endParaRPr>
          </a:p>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게시판 종류마다 타입을 지정하여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서버로 보낸 후 데이터 받아옴</a:t>
            </a:r>
            <a:endParaRPr b="1" sz="1500">
              <a:solidFill>
                <a:srgbClr val="FFFFFF"/>
              </a:solidFill>
            </a:endParaRPr>
          </a:p>
        </p:txBody>
      </p:sp>
      <p:sp>
        <p:nvSpPr>
          <p:cNvPr id="999" name="Google Shape;999;p88"/>
          <p:cNvSpPr txBox="1"/>
          <p:nvPr/>
        </p:nvSpPr>
        <p:spPr>
          <a:xfrm>
            <a:off x="2807400" y="2835850"/>
            <a:ext cx="3508800" cy="185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chemeClr val="lt1"/>
                </a:solidFill>
              </a:rPr>
              <a:t>- 게시판 목록으로 접속할 때 타입 값을 </a:t>
            </a:r>
            <a:endParaRPr b="1">
              <a:solidFill>
                <a:schemeClr val="lt1"/>
              </a:solidFill>
            </a:endParaRPr>
          </a:p>
          <a:p>
            <a:pPr indent="0" lvl="0" marL="0" rtl="0" algn="l">
              <a:lnSpc>
                <a:spcPct val="115000"/>
              </a:lnSpc>
              <a:spcBef>
                <a:spcPts val="0"/>
              </a:spcBef>
              <a:spcAft>
                <a:spcPts val="0"/>
              </a:spcAft>
              <a:buNone/>
            </a:pPr>
            <a:r>
              <a:rPr b="1" lang="ko">
                <a:solidFill>
                  <a:schemeClr val="lt1"/>
                </a:solidFill>
              </a:rPr>
              <a:t>  Intent 를 통해 넘겨 게시판의 종류별로 </a:t>
            </a:r>
            <a:endParaRPr b="1">
              <a:solidFill>
                <a:schemeClr val="lt1"/>
              </a:solidFill>
            </a:endParaRPr>
          </a:p>
          <a:p>
            <a:pPr indent="0" lvl="0" marL="0" rtl="0" algn="l">
              <a:lnSpc>
                <a:spcPct val="115000"/>
              </a:lnSpc>
              <a:spcBef>
                <a:spcPts val="0"/>
              </a:spcBef>
              <a:spcAft>
                <a:spcPts val="0"/>
              </a:spcAft>
              <a:buNone/>
            </a:pPr>
            <a:r>
              <a:rPr b="1" lang="ko">
                <a:solidFill>
                  <a:schemeClr val="lt1"/>
                </a:solidFill>
              </a:rPr>
              <a:t>  리스트를 다르게 불러옴</a:t>
            </a:r>
            <a:endParaRPr b="1">
              <a:solidFill>
                <a:schemeClr val="lt1"/>
              </a:solidFill>
            </a:endParaRPr>
          </a:p>
          <a:p>
            <a:pPr indent="0" lvl="0" marL="0" rtl="0" algn="l">
              <a:lnSpc>
                <a:spcPct val="115000"/>
              </a:lnSpc>
              <a:spcBef>
                <a:spcPts val="0"/>
              </a:spcBef>
              <a:spcAft>
                <a:spcPts val="0"/>
              </a:spcAft>
              <a:buNone/>
            </a:pPr>
            <a:r>
              <a:t/>
            </a:r>
            <a:endParaRPr b="1">
              <a:solidFill>
                <a:schemeClr val="lt1"/>
              </a:solidFill>
            </a:endParaRPr>
          </a:p>
          <a:p>
            <a:pPr indent="0" lvl="0" marL="0" rtl="0" algn="l">
              <a:lnSpc>
                <a:spcPct val="115000"/>
              </a:lnSpc>
              <a:spcBef>
                <a:spcPts val="0"/>
              </a:spcBef>
              <a:spcAft>
                <a:spcPts val="0"/>
              </a:spcAft>
              <a:buNone/>
            </a:pPr>
            <a:r>
              <a:rPr b="1" lang="ko">
                <a:solidFill>
                  <a:srgbClr val="FFFFFF"/>
                </a:solidFill>
              </a:rPr>
              <a:t> - </a:t>
            </a:r>
            <a:r>
              <a:rPr b="1" lang="ko">
                <a:solidFill>
                  <a:srgbClr val="FFFFFF"/>
                </a:solidFill>
              </a:rPr>
              <a:t>RecyclerView를 사용하여 목록을 불러오고</a:t>
            </a:r>
            <a:endParaRPr b="1">
              <a:solidFill>
                <a:srgbClr val="FFFFFF"/>
              </a:solidFill>
            </a:endParaRPr>
          </a:p>
          <a:p>
            <a:pPr indent="0" lvl="0" marL="0" rtl="0" algn="l">
              <a:lnSpc>
                <a:spcPct val="115000"/>
              </a:lnSpc>
              <a:spcBef>
                <a:spcPts val="0"/>
              </a:spcBef>
              <a:spcAft>
                <a:spcPts val="0"/>
              </a:spcAft>
              <a:buNone/>
            </a:pPr>
            <a:r>
              <a:rPr b="1" lang="ko">
                <a:solidFill>
                  <a:srgbClr val="FFFFFF"/>
                </a:solidFill>
              </a:rPr>
              <a:t>  해당 게시물의 view 보기 가능 </a:t>
            </a:r>
            <a:endParaRPr b="1">
              <a:solidFill>
                <a:srgbClr val="FFFFFF"/>
              </a:solidFill>
            </a:endParaRPr>
          </a:p>
          <a:p>
            <a:pPr indent="0" lvl="0" marL="0" rtl="0" algn="l">
              <a:lnSpc>
                <a:spcPct val="115000"/>
              </a:lnSpc>
              <a:spcBef>
                <a:spcPts val="0"/>
              </a:spcBef>
              <a:spcAft>
                <a:spcPts val="0"/>
              </a:spcAft>
              <a:buNone/>
            </a:pPr>
            <a:r>
              <a:rPr b="1" lang="ko">
                <a:solidFill>
                  <a:srgbClr val="FFFFFF"/>
                </a:solidFill>
              </a:rPr>
              <a:t>  (Adapter, Holder 활용)</a:t>
            </a:r>
            <a:endParaRPr b="1">
              <a:solidFill>
                <a:srgbClr val="FFFFFF"/>
              </a:solidFill>
            </a:endParaRPr>
          </a:p>
        </p:txBody>
      </p:sp>
      <p:pic>
        <p:nvPicPr>
          <p:cNvPr id="1000" name="Google Shape;1000;p88"/>
          <p:cNvPicPr preferRelativeResize="0"/>
          <p:nvPr/>
        </p:nvPicPr>
        <p:blipFill>
          <a:blip r:embed="rId5">
            <a:alphaModFix/>
          </a:blip>
          <a:stretch>
            <a:fillRect/>
          </a:stretch>
        </p:blipFill>
        <p:spPr>
          <a:xfrm>
            <a:off x="6535746" y="0"/>
            <a:ext cx="2609459" cy="5143501"/>
          </a:xfrm>
          <a:prstGeom prst="rect">
            <a:avLst/>
          </a:prstGeom>
          <a:noFill/>
          <a:ln>
            <a:noFill/>
          </a:ln>
        </p:spPr>
      </p:pic>
      <p:pic>
        <p:nvPicPr>
          <p:cNvPr id="1001" name="Google Shape;1001;p88"/>
          <p:cNvPicPr preferRelativeResize="0"/>
          <p:nvPr/>
        </p:nvPicPr>
        <p:blipFill>
          <a:blip r:embed="rId6">
            <a:alphaModFix/>
          </a:blip>
          <a:stretch>
            <a:fillRect/>
          </a:stretch>
        </p:blipFill>
        <p:spPr>
          <a:xfrm>
            <a:off x="6535746" y="0"/>
            <a:ext cx="2609459" cy="5143501"/>
          </a:xfrm>
          <a:prstGeom prst="rect">
            <a:avLst/>
          </a:prstGeom>
          <a:noFill/>
          <a:ln>
            <a:noFill/>
          </a:ln>
        </p:spPr>
      </p:pic>
      <p:sp>
        <p:nvSpPr>
          <p:cNvPr id="1002" name="Google Shape;1002;p88"/>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Board</a:t>
            </a:r>
            <a:endParaRPr b="1" sz="2000">
              <a:solidFill>
                <a:schemeClr val="lt1"/>
              </a:solidFill>
            </a:endParaRPr>
          </a:p>
        </p:txBody>
      </p:sp>
      <p:sp>
        <p:nvSpPr>
          <p:cNvPr id="1003" name="Google Shape;1003;p88"/>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7" name="Shape 1007"/>
        <p:cNvGrpSpPr/>
        <p:nvPr/>
      </p:nvGrpSpPr>
      <p:grpSpPr>
        <a:xfrm>
          <a:off x="0" y="0"/>
          <a:ext cx="0" cy="0"/>
          <a:chOff x="0" y="0"/>
          <a:chExt cx="0" cy="0"/>
        </a:xfrm>
      </p:grpSpPr>
      <p:sp>
        <p:nvSpPr>
          <p:cNvPr id="1008" name="Google Shape;1008;p89"/>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09" name="Google Shape;1009;p89"/>
          <p:cNvPicPr preferRelativeResize="0"/>
          <p:nvPr/>
        </p:nvPicPr>
        <p:blipFill>
          <a:blip r:embed="rId4">
            <a:alphaModFix/>
          </a:blip>
          <a:stretch>
            <a:fillRect/>
          </a:stretch>
        </p:blipFill>
        <p:spPr>
          <a:xfrm>
            <a:off x="9" y="0"/>
            <a:ext cx="2430832" cy="5143500"/>
          </a:xfrm>
          <a:prstGeom prst="rect">
            <a:avLst/>
          </a:prstGeom>
          <a:noFill/>
          <a:ln>
            <a:noFill/>
          </a:ln>
        </p:spPr>
      </p:pic>
      <p:pic>
        <p:nvPicPr>
          <p:cNvPr id="1010" name="Google Shape;1010;p89"/>
          <p:cNvPicPr preferRelativeResize="0"/>
          <p:nvPr/>
        </p:nvPicPr>
        <p:blipFill>
          <a:blip r:embed="rId5">
            <a:alphaModFix/>
          </a:blip>
          <a:stretch>
            <a:fillRect/>
          </a:stretch>
        </p:blipFill>
        <p:spPr>
          <a:xfrm>
            <a:off x="6534546" y="0"/>
            <a:ext cx="2609459" cy="5143501"/>
          </a:xfrm>
          <a:prstGeom prst="rect">
            <a:avLst/>
          </a:prstGeom>
          <a:noFill/>
          <a:ln>
            <a:noFill/>
          </a:ln>
        </p:spPr>
      </p:pic>
      <p:grpSp>
        <p:nvGrpSpPr>
          <p:cNvPr id="1011" name="Google Shape;1011;p89"/>
          <p:cNvGrpSpPr/>
          <p:nvPr/>
        </p:nvGrpSpPr>
        <p:grpSpPr>
          <a:xfrm>
            <a:off x="2556550" y="674050"/>
            <a:ext cx="3853500" cy="1710900"/>
            <a:chOff x="2556550" y="674050"/>
            <a:chExt cx="3853500" cy="1710900"/>
          </a:xfrm>
        </p:grpSpPr>
        <p:sp>
          <p:nvSpPr>
            <p:cNvPr id="1012" name="Google Shape;1012;p89"/>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9"/>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1014" name="Google Shape;1014;p89"/>
          <p:cNvSpPr txBox="1"/>
          <p:nvPr/>
        </p:nvSpPr>
        <p:spPr>
          <a:xfrm>
            <a:off x="2716600" y="1137250"/>
            <a:ext cx="4034700" cy="134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MainController</a:t>
            </a:r>
            <a:r>
              <a:rPr b="1" lang="ko" sz="1500">
                <a:solidFill>
                  <a:srgbClr val="FFFFFF"/>
                </a:solidFill>
              </a:rPr>
              <a:t>의 Prepare 함수를 통해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WriteController 로 타입전달 </a:t>
            </a:r>
            <a:endParaRPr b="1" sz="1500">
              <a:solidFill>
                <a:srgbClr val="FFFFFF"/>
              </a:solidFill>
            </a:endParaRPr>
          </a:p>
        </p:txBody>
      </p:sp>
      <p:grpSp>
        <p:nvGrpSpPr>
          <p:cNvPr id="1015" name="Google Shape;1015;p89"/>
          <p:cNvGrpSpPr/>
          <p:nvPr/>
        </p:nvGrpSpPr>
        <p:grpSpPr>
          <a:xfrm flipH="1">
            <a:off x="2556525" y="2896500"/>
            <a:ext cx="3853500" cy="1710900"/>
            <a:chOff x="2556550" y="674050"/>
            <a:chExt cx="3853500" cy="1710900"/>
          </a:xfrm>
        </p:grpSpPr>
        <p:sp>
          <p:nvSpPr>
            <p:cNvPr id="1016" name="Google Shape;1016;p89"/>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9"/>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1018" name="Google Shape;1018;p89"/>
          <p:cNvSpPr txBox="1"/>
          <p:nvPr/>
        </p:nvSpPr>
        <p:spPr>
          <a:xfrm>
            <a:off x="2716600" y="3345100"/>
            <a:ext cx="3853500" cy="10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서버와 연결된 Connectioin 을 통해</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getOutputStream().write() 으로 값 전달</a:t>
            </a:r>
            <a:endParaRPr b="1" sz="1500">
              <a:solidFill>
                <a:srgbClr val="FFFFFF"/>
              </a:solidFill>
            </a:endParaRPr>
          </a:p>
        </p:txBody>
      </p:sp>
      <p:sp>
        <p:nvSpPr>
          <p:cNvPr id="1019" name="Google Shape;1019;p89"/>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Board</a:t>
            </a:r>
            <a:endParaRPr b="1" sz="2000">
              <a:solidFill>
                <a:schemeClr val="lt1"/>
              </a:solidFill>
            </a:endParaRPr>
          </a:p>
        </p:txBody>
      </p:sp>
      <p:sp>
        <p:nvSpPr>
          <p:cNvPr id="1020" name="Google Shape;1020;p89"/>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4" name="Shape 1024"/>
        <p:cNvGrpSpPr/>
        <p:nvPr/>
      </p:nvGrpSpPr>
      <p:grpSpPr>
        <a:xfrm>
          <a:off x="0" y="0"/>
          <a:ext cx="0" cy="0"/>
          <a:chOff x="0" y="0"/>
          <a:chExt cx="0" cy="0"/>
        </a:xfrm>
      </p:grpSpPr>
      <p:sp>
        <p:nvSpPr>
          <p:cNvPr id="1025" name="Google Shape;1025;p9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26" name="Google Shape;1026;p90"/>
          <p:cNvPicPr preferRelativeResize="0"/>
          <p:nvPr/>
        </p:nvPicPr>
        <p:blipFill>
          <a:blip r:embed="rId4">
            <a:alphaModFix/>
          </a:blip>
          <a:stretch>
            <a:fillRect/>
          </a:stretch>
        </p:blipFill>
        <p:spPr>
          <a:xfrm>
            <a:off x="9" y="0"/>
            <a:ext cx="2430832" cy="5143500"/>
          </a:xfrm>
          <a:prstGeom prst="rect">
            <a:avLst/>
          </a:prstGeom>
          <a:noFill/>
          <a:ln>
            <a:noFill/>
          </a:ln>
        </p:spPr>
      </p:pic>
      <p:pic>
        <p:nvPicPr>
          <p:cNvPr id="1027" name="Google Shape;1027;p90"/>
          <p:cNvPicPr preferRelativeResize="0"/>
          <p:nvPr/>
        </p:nvPicPr>
        <p:blipFill>
          <a:blip r:embed="rId5">
            <a:alphaModFix/>
          </a:blip>
          <a:stretch>
            <a:fillRect/>
          </a:stretch>
        </p:blipFill>
        <p:spPr>
          <a:xfrm>
            <a:off x="6534546" y="0"/>
            <a:ext cx="2609459" cy="5143501"/>
          </a:xfrm>
          <a:prstGeom prst="rect">
            <a:avLst/>
          </a:prstGeom>
          <a:noFill/>
          <a:ln>
            <a:noFill/>
          </a:ln>
        </p:spPr>
      </p:pic>
      <p:grpSp>
        <p:nvGrpSpPr>
          <p:cNvPr id="1028" name="Google Shape;1028;p90"/>
          <p:cNvGrpSpPr/>
          <p:nvPr/>
        </p:nvGrpSpPr>
        <p:grpSpPr>
          <a:xfrm>
            <a:off x="2556550" y="674050"/>
            <a:ext cx="3853500" cy="1710900"/>
            <a:chOff x="2556550" y="674050"/>
            <a:chExt cx="3853500" cy="1710900"/>
          </a:xfrm>
        </p:grpSpPr>
        <p:sp>
          <p:nvSpPr>
            <p:cNvPr id="1029" name="Google Shape;1029;p90"/>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0"/>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grpSp>
        <p:nvGrpSpPr>
          <p:cNvPr id="1031" name="Google Shape;1031;p90"/>
          <p:cNvGrpSpPr/>
          <p:nvPr/>
        </p:nvGrpSpPr>
        <p:grpSpPr>
          <a:xfrm flipH="1">
            <a:off x="2556525" y="2896500"/>
            <a:ext cx="3853500" cy="1710900"/>
            <a:chOff x="2556550" y="674050"/>
            <a:chExt cx="3853500" cy="1710900"/>
          </a:xfrm>
        </p:grpSpPr>
        <p:sp>
          <p:nvSpPr>
            <p:cNvPr id="1032" name="Google Shape;1032;p90"/>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0"/>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1034" name="Google Shape;1034;p90"/>
          <p:cNvSpPr txBox="1"/>
          <p:nvPr/>
        </p:nvSpPr>
        <p:spPr>
          <a:xfrm>
            <a:off x="2758600" y="957550"/>
            <a:ext cx="3448200" cy="11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프로토콜에 setBoard 함수를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선언하여 메인컨트롤러로 보낸 후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Reload 시켰다.</a:t>
            </a:r>
            <a:endParaRPr b="1" sz="1500">
              <a:solidFill>
                <a:srgbClr val="FFFFFF"/>
              </a:solidFill>
            </a:endParaRPr>
          </a:p>
        </p:txBody>
      </p:sp>
      <p:sp>
        <p:nvSpPr>
          <p:cNvPr id="1035" name="Google Shape;1035;p90"/>
          <p:cNvSpPr txBox="1"/>
          <p:nvPr/>
        </p:nvSpPr>
        <p:spPr>
          <a:xfrm>
            <a:off x="2758600" y="3115800"/>
            <a:ext cx="3853500" cy="149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500">
                <a:solidFill>
                  <a:schemeClr val="lt1"/>
                </a:solidFill>
              </a:rPr>
              <a:t>- </a:t>
            </a:r>
            <a:r>
              <a:rPr b="1" lang="ko" sz="1500">
                <a:solidFill>
                  <a:srgbClr val="FFFFFF"/>
                </a:solidFill>
              </a:rPr>
              <a:t>v</a:t>
            </a:r>
            <a:r>
              <a:rPr b="1" lang="ko" sz="1500">
                <a:solidFill>
                  <a:srgbClr val="FFFFFF"/>
                </a:solidFill>
              </a:rPr>
              <a:t>iew 에 들어올 때 보고있던 목록 정보를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갖고 들어왔다가 나갈 때 Intent 로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전달하여 다시 목록으로 접속하는 방법으로 </a:t>
            </a:r>
            <a:endParaRPr b="1" sz="1500">
              <a:solidFill>
                <a:srgbClr val="FFFFFF"/>
              </a:solidFill>
            </a:endParaRPr>
          </a:p>
          <a:p>
            <a:pPr indent="0" lvl="0" marL="0" rtl="0" algn="l">
              <a:lnSpc>
                <a:spcPct val="115000"/>
              </a:lnSpc>
              <a:spcBef>
                <a:spcPts val="0"/>
              </a:spcBef>
              <a:spcAft>
                <a:spcPts val="0"/>
              </a:spcAft>
              <a:buNone/>
            </a:pPr>
            <a:r>
              <a:rPr b="1" lang="ko" sz="1500">
                <a:solidFill>
                  <a:srgbClr val="FFFFFF"/>
                </a:solidFill>
              </a:rPr>
              <a:t>  Reload 시켰다.</a:t>
            </a:r>
            <a:endParaRPr b="1" sz="1500">
              <a:solidFill>
                <a:srgbClr val="FFFFFF"/>
              </a:solidFill>
            </a:endParaRPr>
          </a:p>
        </p:txBody>
      </p:sp>
      <p:sp>
        <p:nvSpPr>
          <p:cNvPr id="1036" name="Google Shape;1036;p90"/>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Board</a:t>
            </a:r>
            <a:endParaRPr b="1" sz="2000">
              <a:solidFill>
                <a:schemeClr val="lt1"/>
              </a:solidFill>
            </a:endParaRPr>
          </a:p>
        </p:txBody>
      </p:sp>
      <p:sp>
        <p:nvSpPr>
          <p:cNvPr id="1037" name="Google Shape;1037;p90"/>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1" name="Shape 1041"/>
        <p:cNvGrpSpPr/>
        <p:nvPr/>
      </p:nvGrpSpPr>
      <p:grpSpPr>
        <a:xfrm>
          <a:off x="0" y="0"/>
          <a:ext cx="0" cy="0"/>
          <a:chOff x="0" y="0"/>
          <a:chExt cx="0" cy="0"/>
        </a:xfrm>
      </p:grpSpPr>
      <p:sp>
        <p:nvSpPr>
          <p:cNvPr id="1042" name="Google Shape;1042;p9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43" name="Google Shape;1043;p91"/>
          <p:cNvPicPr preferRelativeResize="0"/>
          <p:nvPr/>
        </p:nvPicPr>
        <p:blipFill>
          <a:blip r:embed="rId4">
            <a:alphaModFix/>
          </a:blip>
          <a:stretch>
            <a:fillRect/>
          </a:stretch>
        </p:blipFill>
        <p:spPr>
          <a:xfrm>
            <a:off x="6534546" y="0"/>
            <a:ext cx="2609459" cy="5143501"/>
          </a:xfrm>
          <a:prstGeom prst="rect">
            <a:avLst/>
          </a:prstGeom>
          <a:noFill/>
          <a:ln>
            <a:noFill/>
          </a:ln>
        </p:spPr>
      </p:pic>
      <p:pic>
        <p:nvPicPr>
          <p:cNvPr id="1044" name="Google Shape;1044;p91"/>
          <p:cNvPicPr preferRelativeResize="0"/>
          <p:nvPr/>
        </p:nvPicPr>
        <p:blipFill>
          <a:blip r:embed="rId5">
            <a:alphaModFix/>
          </a:blip>
          <a:stretch>
            <a:fillRect/>
          </a:stretch>
        </p:blipFill>
        <p:spPr>
          <a:xfrm>
            <a:off x="-30489" y="0"/>
            <a:ext cx="2536228" cy="5143499"/>
          </a:xfrm>
          <a:prstGeom prst="rect">
            <a:avLst/>
          </a:prstGeom>
          <a:noFill/>
          <a:ln>
            <a:noFill/>
          </a:ln>
        </p:spPr>
      </p:pic>
      <p:grpSp>
        <p:nvGrpSpPr>
          <p:cNvPr id="1045" name="Google Shape;1045;p91"/>
          <p:cNvGrpSpPr/>
          <p:nvPr/>
        </p:nvGrpSpPr>
        <p:grpSpPr>
          <a:xfrm>
            <a:off x="2556550" y="674050"/>
            <a:ext cx="3853500" cy="1710900"/>
            <a:chOff x="2556550" y="674050"/>
            <a:chExt cx="3853500" cy="1710900"/>
          </a:xfrm>
        </p:grpSpPr>
        <p:sp>
          <p:nvSpPr>
            <p:cNvPr id="1046" name="Google Shape;1046;p91"/>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1"/>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1048" name="Google Shape;1048;p91"/>
          <p:cNvSpPr txBox="1"/>
          <p:nvPr/>
        </p:nvSpPr>
        <p:spPr>
          <a:xfrm>
            <a:off x="2689050" y="1144899"/>
            <a:ext cx="37659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lt1"/>
                </a:solidFill>
              </a:rPr>
              <a:t>- </a:t>
            </a:r>
            <a:r>
              <a:rPr b="1" lang="ko" sz="1600">
                <a:solidFill>
                  <a:srgbClr val="FFFFFF"/>
                </a:solidFill>
              </a:rPr>
              <a:t>alert를 사용하여 삭제시 한번 더 알림</a:t>
            </a:r>
            <a:endParaRPr b="1" sz="1600">
              <a:solidFill>
                <a:srgbClr val="FFFFFF"/>
              </a:solidFill>
            </a:endParaRPr>
          </a:p>
        </p:txBody>
      </p:sp>
      <p:grpSp>
        <p:nvGrpSpPr>
          <p:cNvPr id="1049" name="Google Shape;1049;p91"/>
          <p:cNvGrpSpPr/>
          <p:nvPr/>
        </p:nvGrpSpPr>
        <p:grpSpPr>
          <a:xfrm flipH="1">
            <a:off x="2556525" y="2896500"/>
            <a:ext cx="3853500" cy="1710900"/>
            <a:chOff x="2556550" y="674050"/>
            <a:chExt cx="3853500" cy="1710900"/>
          </a:xfrm>
        </p:grpSpPr>
        <p:sp>
          <p:nvSpPr>
            <p:cNvPr id="1050" name="Google Shape;1050;p91"/>
            <p:cNvSpPr/>
            <p:nvPr/>
          </p:nvSpPr>
          <p:spPr>
            <a:xfrm>
              <a:off x="2765625" y="943675"/>
              <a:ext cx="1983900" cy="1348500"/>
            </a:xfrm>
            <a:prstGeom prst="wedgeRectCallout">
              <a:avLst>
                <a:gd fmla="val -58653" name="adj1"/>
                <a:gd fmla="val 81148" name="adj2"/>
              </a:avLst>
            </a:prstGeom>
            <a:solidFill>
              <a:srgbClr val="2B2B2B">
                <a:alpha val="79220"/>
              </a:srgbClr>
            </a:solidFill>
            <a:ln>
              <a:noFill/>
            </a:ln>
            <a:effectLst>
              <a:outerShdw rotWithShape="0" algn="bl"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1"/>
            <p:cNvSpPr/>
            <p:nvPr/>
          </p:nvSpPr>
          <p:spPr>
            <a:xfrm rot="5400000">
              <a:off x="3627850" y="-397250"/>
              <a:ext cx="1710900" cy="38535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grpSp>
      <p:sp>
        <p:nvSpPr>
          <p:cNvPr id="1052" name="Google Shape;1052;p91"/>
          <p:cNvSpPr txBox="1"/>
          <p:nvPr/>
        </p:nvSpPr>
        <p:spPr>
          <a:xfrm>
            <a:off x="2645850" y="3367350"/>
            <a:ext cx="38535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600">
                <a:solidFill>
                  <a:schemeClr val="lt1"/>
                </a:solidFill>
              </a:rPr>
              <a:t>- </a:t>
            </a:r>
            <a:r>
              <a:rPr b="1" lang="ko" sz="1600">
                <a:solidFill>
                  <a:srgbClr val="FFFFFF"/>
                </a:solidFill>
              </a:rPr>
              <a:t>Dialog를 사용하여 삭제시 한번 더 알림</a:t>
            </a:r>
            <a:endParaRPr b="1" sz="1600">
              <a:solidFill>
                <a:srgbClr val="FFFFFF"/>
              </a:solidFill>
            </a:endParaRPr>
          </a:p>
        </p:txBody>
      </p:sp>
      <p:sp>
        <p:nvSpPr>
          <p:cNvPr id="1053" name="Google Shape;1053;p91"/>
          <p:cNvSpPr txBox="1"/>
          <p:nvPr/>
        </p:nvSpPr>
        <p:spPr>
          <a:xfrm>
            <a:off x="4087400" y="93575"/>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Board</a:t>
            </a:r>
            <a:endParaRPr b="1" sz="2000">
              <a:solidFill>
                <a:schemeClr val="lt1"/>
              </a:solidFill>
            </a:endParaRPr>
          </a:p>
        </p:txBody>
      </p:sp>
      <p:sp>
        <p:nvSpPr>
          <p:cNvPr id="1054" name="Google Shape;1054;p91"/>
          <p:cNvSpPr/>
          <p:nvPr/>
        </p:nvSpPr>
        <p:spPr>
          <a:xfrm>
            <a:off x="4163700" y="483275"/>
            <a:ext cx="7962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0"/>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28" name="Google Shape;128;p20"/>
          <p:cNvSpPr txBox="1"/>
          <p:nvPr/>
        </p:nvSpPr>
        <p:spPr>
          <a:xfrm>
            <a:off x="698375" y="11928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4-1. 기획</a:t>
            </a:r>
            <a:endParaRPr b="1" sz="1800">
              <a:solidFill>
                <a:schemeClr val="lt1"/>
              </a:solidFill>
            </a:endParaRPr>
          </a:p>
        </p:txBody>
      </p:sp>
      <p:sp>
        <p:nvSpPr>
          <p:cNvPr id="129" name="Google Shape;129;p20"/>
          <p:cNvSpPr txBox="1"/>
          <p:nvPr/>
        </p:nvSpPr>
        <p:spPr>
          <a:xfrm>
            <a:off x="477275" y="500425"/>
            <a:ext cx="54342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4.	Database - MySQL</a:t>
            </a:r>
            <a:endParaRPr b="1" sz="2400">
              <a:solidFill>
                <a:schemeClr val="lt1"/>
              </a:solidFill>
            </a:endParaRPr>
          </a:p>
        </p:txBody>
      </p:sp>
      <p:sp>
        <p:nvSpPr>
          <p:cNvPr id="130" name="Google Shape;130;p20"/>
          <p:cNvSpPr/>
          <p:nvPr/>
        </p:nvSpPr>
        <p:spPr>
          <a:xfrm rot="5400000">
            <a:off x="3601800" y="-942600"/>
            <a:ext cx="1883400" cy="81327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31" name="Google Shape;131;p20"/>
          <p:cNvSpPr txBox="1"/>
          <p:nvPr>
            <p:ph idx="1" type="subTitle"/>
          </p:nvPr>
        </p:nvSpPr>
        <p:spPr>
          <a:xfrm>
            <a:off x="893275" y="2494350"/>
            <a:ext cx="8006100" cy="1571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Char char="●"/>
            </a:pPr>
            <a:r>
              <a:rPr lang="ko" sz="2400">
                <a:solidFill>
                  <a:schemeClr val="lt1"/>
                </a:solidFill>
              </a:rPr>
              <a:t>무엇을 저장할지?</a:t>
            </a:r>
            <a:endParaRPr sz="2400">
              <a:solidFill>
                <a:schemeClr val="lt1"/>
              </a:solidFill>
            </a:endParaRPr>
          </a:p>
          <a:p>
            <a:pPr indent="-381000" lvl="0" marL="457200" rtl="0" algn="l">
              <a:lnSpc>
                <a:spcPct val="150000"/>
              </a:lnSpc>
              <a:spcBef>
                <a:spcPts val="0"/>
              </a:spcBef>
              <a:spcAft>
                <a:spcPts val="0"/>
              </a:spcAft>
              <a:buClr>
                <a:schemeClr val="lt1"/>
              </a:buClr>
              <a:buSzPts val="2400"/>
              <a:buChar char="●"/>
            </a:pPr>
            <a:r>
              <a:rPr lang="ko" sz="2400">
                <a:solidFill>
                  <a:schemeClr val="lt1"/>
                </a:solidFill>
              </a:rPr>
              <a:t>어떻게 구분할지?</a:t>
            </a:r>
            <a:endParaRPr sz="2400">
              <a:solidFill>
                <a:schemeClr val="lt1"/>
              </a:solidFill>
            </a:endParaRPr>
          </a:p>
        </p:txBody>
      </p:sp>
      <p:sp>
        <p:nvSpPr>
          <p:cNvPr id="132" name="Google Shape;132;p20"/>
          <p:cNvSpPr/>
          <p:nvPr/>
        </p:nvSpPr>
        <p:spPr>
          <a:xfrm>
            <a:off x="477275" y="982575"/>
            <a:ext cx="3791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8" name="Shape 1058"/>
        <p:cNvGrpSpPr/>
        <p:nvPr/>
      </p:nvGrpSpPr>
      <p:grpSpPr>
        <a:xfrm>
          <a:off x="0" y="0"/>
          <a:ext cx="0" cy="0"/>
          <a:chOff x="0" y="0"/>
          <a:chExt cx="0" cy="0"/>
        </a:xfrm>
      </p:grpSpPr>
      <p:sp>
        <p:nvSpPr>
          <p:cNvPr id="1059" name="Google Shape;1059;p92"/>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60" name="Google Shape;1060;p92"/>
          <p:cNvPicPr preferRelativeResize="0"/>
          <p:nvPr/>
        </p:nvPicPr>
        <p:blipFill>
          <a:blip r:embed="rId4">
            <a:alphaModFix/>
          </a:blip>
          <a:stretch>
            <a:fillRect/>
          </a:stretch>
        </p:blipFill>
        <p:spPr>
          <a:xfrm>
            <a:off x="5987696" y="0"/>
            <a:ext cx="2609459" cy="5143501"/>
          </a:xfrm>
          <a:prstGeom prst="rect">
            <a:avLst/>
          </a:prstGeom>
          <a:noFill/>
          <a:ln>
            <a:noFill/>
          </a:ln>
        </p:spPr>
      </p:pic>
      <p:sp>
        <p:nvSpPr>
          <p:cNvPr id="1061" name="Google Shape;1061;p92"/>
          <p:cNvSpPr/>
          <p:nvPr/>
        </p:nvSpPr>
        <p:spPr>
          <a:xfrm rot="5400000">
            <a:off x="1037050" y="217750"/>
            <a:ext cx="3940500" cy="5164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062" name="Google Shape;1062;p92"/>
          <p:cNvSpPr txBox="1"/>
          <p:nvPr/>
        </p:nvSpPr>
        <p:spPr>
          <a:xfrm>
            <a:off x="425200" y="160750"/>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약 정보</a:t>
            </a:r>
            <a:endParaRPr b="1" sz="2000">
              <a:solidFill>
                <a:schemeClr val="lt1"/>
              </a:solidFill>
            </a:endParaRPr>
          </a:p>
        </p:txBody>
      </p:sp>
      <p:sp>
        <p:nvSpPr>
          <p:cNvPr id="1063" name="Google Shape;1063;p92"/>
          <p:cNvSpPr/>
          <p:nvPr/>
        </p:nvSpPr>
        <p:spPr>
          <a:xfrm>
            <a:off x="512300" y="576550"/>
            <a:ext cx="11619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txBox="1"/>
          <p:nvPr/>
        </p:nvSpPr>
        <p:spPr>
          <a:xfrm>
            <a:off x="764225" y="1051600"/>
            <a:ext cx="5410500" cy="34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000">
                <a:solidFill>
                  <a:srgbClr val="FFFFFF"/>
                </a:solidFill>
              </a:rPr>
              <a:t>- 게시판과 동일하게 RecyclerView 를</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사용하였다.</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사진이 포함되어 있으므로 게시판처럼</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한번에 목록을 뽑지 않고 페이징을 구현</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평점순 / 이름순으로 목록의 정렬 방법을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변경할 수 있다.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a:t>
            </a:r>
            <a:endParaRPr b="1" sz="2000">
              <a:solidFill>
                <a:srgbClr val="FFFFFF"/>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8" name="Shape 1068"/>
        <p:cNvGrpSpPr/>
        <p:nvPr/>
      </p:nvGrpSpPr>
      <p:grpSpPr>
        <a:xfrm>
          <a:off x="0" y="0"/>
          <a:ext cx="0" cy="0"/>
          <a:chOff x="0" y="0"/>
          <a:chExt cx="0" cy="0"/>
        </a:xfrm>
      </p:grpSpPr>
      <p:sp>
        <p:nvSpPr>
          <p:cNvPr id="1069" name="Google Shape;1069;p93"/>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70" name="Google Shape;1070;p93"/>
          <p:cNvPicPr preferRelativeResize="0"/>
          <p:nvPr/>
        </p:nvPicPr>
        <p:blipFill>
          <a:blip r:embed="rId4">
            <a:alphaModFix/>
          </a:blip>
          <a:stretch>
            <a:fillRect/>
          </a:stretch>
        </p:blipFill>
        <p:spPr>
          <a:xfrm>
            <a:off x="5987696" y="0"/>
            <a:ext cx="2609459" cy="5143501"/>
          </a:xfrm>
          <a:prstGeom prst="rect">
            <a:avLst/>
          </a:prstGeom>
          <a:noFill/>
          <a:ln>
            <a:noFill/>
          </a:ln>
        </p:spPr>
      </p:pic>
      <p:sp>
        <p:nvSpPr>
          <p:cNvPr id="1071" name="Google Shape;1071;p93"/>
          <p:cNvSpPr/>
          <p:nvPr/>
        </p:nvSpPr>
        <p:spPr>
          <a:xfrm rot="5400000">
            <a:off x="982175" y="217750"/>
            <a:ext cx="3940500" cy="5164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072" name="Google Shape;1072;p93"/>
          <p:cNvSpPr txBox="1"/>
          <p:nvPr/>
        </p:nvSpPr>
        <p:spPr>
          <a:xfrm>
            <a:off x="764225" y="1051600"/>
            <a:ext cx="4376400" cy="34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000">
                <a:solidFill>
                  <a:srgbClr val="FFFFFF"/>
                </a:solidFill>
              </a:rPr>
              <a:t>- WebView 를 통해 Web 버전에서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구현한 Kakao Map API 화면을</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가져왔다. </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LocationManager 로 디바이스의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위치 정보를 사용하여 서버로 보낸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좌표값으로 마커와 지도 중심위치를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설정해줬다.</a:t>
            </a:r>
            <a:endParaRPr b="1" sz="2000">
              <a:solidFill>
                <a:srgbClr val="FFFFFF"/>
              </a:solidFill>
            </a:endParaRPr>
          </a:p>
        </p:txBody>
      </p:sp>
      <p:sp>
        <p:nvSpPr>
          <p:cNvPr id="1073" name="Google Shape;1073;p93"/>
          <p:cNvSpPr txBox="1"/>
          <p:nvPr/>
        </p:nvSpPr>
        <p:spPr>
          <a:xfrm>
            <a:off x="425200" y="160750"/>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약국찾기</a:t>
            </a:r>
            <a:endParaRPr b="1" sz="2000">
              <a:solidFill>
                <a:schemeClr val="lt1"/>
              </a:solidFill>
            </a:endParaRPr>
          </a:p>
        </p:txBody>
      </p:sp>
      <p:sp>
        <p:nvSpPr>
          <p:cNvPr id="1074" name="Google Shape;1074;p93"/>
          <p:cNvSpPr/>
          <p:nvPr/>
        </p:nvSpPr>
        <p:spPr>
          <a:xfrm>
            <a:off x="512300" y="576550"/>
            <a:ext cx="11619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8" name="Shape 1078"/>
        <p:cNvGrpSpPr/>
        <p:nvPr/>
      </p:nvGrpSpPr>
      <p:grpSpPr>
        <a:xfrm>
          <a:off x="0" y="0"/>
          <a:ext cx="0" cy="0"/>
          <a:chOff x="0" y="0"/>
          <a:chExt cx="0" cy="0"/>
        </a:xfrm>
      </p:grpSpPr>
      <p:sp>
        <p:nvSpPr>
          <p:cNvPr id="1079" name="Google Shape;1079;p94"/>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80" name="Google Shape;1080;p94"/>
          <p:cNvPicPr preferRelativeResize="0"/>
          <p:nvPr/>
        </p:nvPicPr>
        <p:blipFill>
          <a:blip r:embed="rId4">
            <a:alphaModFix/>
          </a:blip>
          <a:stretch>
            <a:fillRect/>
          </a:stretch>
        </p:blipFill>
        <p:spPr>
          <a:xfrm>
            <a:off x="5987700" y="13"/>
            <a:ext cx="2609451" cy="5143484"/>
          </a:xfrm>
          <a:prstGeom prst="rect">
            <a:avLst/>
          </a:prstGeom>
          <a:noFill/>
          <a:ln>
            <a:noFill/>
          </a:ln>
        </p:spPr>
      </p:pic>
      <p:sp>
        <p:nvSpPr>
          <p:cNvPr id="1081" name="Google Shape;1081;p94"/>
          <p:cNvSpPr/>
          <p:nvPr/>
        </p:nvSpPr>
        <p:spPr>
          <a:xfrm rot="5400000">
            <a:off x="1037050" y="217750"/>
            <a:ext cx="3940500" cy="5164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082" name="Google Shape;1082;p94"/>
          <p:cNvSpPr txBox="1"/>
          <p:nvPr/>
        </p:nvSpPr>
        <p:spPr>
          <a:xfrm>
            <a:off x="819100" y="1529150"/>
            <a:ext cx="4376400" cy="23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000">
                <a:solidFill>
                  <a:srgbClr val="FFFFFF"/>
                </a:solidFill>
              </a:rPr>
              <a:t>- TabLayout과 ViewPager를 이용한 페이지 전환</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메뉴 이동시 ViewPager에서 연동시켜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놓은 Fragment페이지를 띄워 보여주는</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방식 입니다.</a:t>
            </a:r>
            <a:endParaRPr b="1" sz="2000">
              <a:solidFill>
                <a:srgbClr val="FFFFFF"/>
              </a:solidFill>
            </a:endParaRPr>
          </a:p>
        </p:txBody>
      </p:sp>
      <p:sp>
        <p:nvSpPr>
          <p:cNvPr id="1083" name="Google Shape;1083;p94"/>
          <p:cNvSpPr txBox="1"/>
          <p:nvPr/>
        </p:nvSpPr>
        <p:spPr>
          <a:xfrm>
            <a:off x="425200" y="160750"/>
            <a:ext cx="1458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응급상황</a:t>
            </a:r>
            <a:endParaRPr b="1" sz="2000">
              <a:solidFill>
                <a:schemeClr val="lt1"/>
              </a:solidFill>
            </a:endParaRPr>
          </a:p>
        </p:txBody>
      </p:sp>
      <p:sp>
        <p:nvSpPr>
          <p:cNvPr id="1084" name="Google Shape;1084;p94"/>
          <p:cNvSpPr/>
          <p:nvPr/>
        </p:nvSpPr>
        <p:spPr>
          <a:xfrm>
            <a:off x="512300" y="576550"/>
            <a:ext cx="11619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5" name="Google Shape;1085;p94"/>
          <p:cNvPicPr preferRelativeResize="0"/>
          <p:nvPr/>
        </p:nvPicPr>
        <p:blipFill>
          <a:blip r:embed="rId5">
            <a:alphaModFix/>
          </a:blip>
          <a:stretch>
            <a:fillRect/>
          </a:stretch>
        </p:blipFill>
        <p:spPr>
          <a:xfrm>
            <a:off x="5987696" y="13"/>
            <a:ext cx="2609459" cy="5143501"/>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9" name="Shape 1089"/>
        <p:cNvGrpSpPr/>
        <p:nvPr/>
      </p:nvGrpSpPr>
      <p:grpSpPr>
        <a:xfrm>
          <a:off x="0" y="0"/>
          <a:ext cx="0" cy="0"/>
          <a:chOff x="0" y="0"/>
          <a:chExt cx="0" cy="0"/>
        </a:xfrm>
      </p:grpSpPr>
      <p:sp>
        <p:nvSpPr>
          <p:cNvPr id="1090" name="Google Shape;1090;p95"/>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091" name="Google Shape;1091;p95"/>
          <p:cNvPicPr preferRelativeResize="0"/>
          <p:nvPr/>
        </p:nvPicPr>
        <p:blipFill>
          <a:blip r:embed="rId4">
            <a:alphaModFix/>
          </a:blip>
          <a:stretch>
            <a:fillRect/>
          </a:stretch>
        </p:blipFill>
        <p:spPr>
          <a:xfrm>
            <a:off x="5987696" y="0"/>
            <a:ext cx="2609459" cy="5143501"/>
          </a:xfrm>
          <a:prstGeom prst="rect">
            <a:avLst/>
          </a:prstGeom>
          <a:noFill/>
          <a:ln>
            <a:noFill/>
          </a:ln>
        </p:spPr>
      </p:pic>
      <p:sp>
        <p:nvSpPr>
          <p:cNvPr id="1092" name="Google Shape;1092;p95"/>
          <p:cNvSpPr/>
          <p:nvPr/>
        </p:nvSpPr>
        <p:spPr>
          <a:xfrm rot="5400000">
            <a:off x="1037050" y="217750"/>
            <a:ext cx="3940500" cy="51642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093" name="Google Shape;1093;p95"/>
          <p:cNvSpPr txBox="1"/>
          <p:nvPr/>
        </p:nvSpPr>
        <p:spPr>
          <a:xfrm>
            <a:off x="819100" y="1513350"/>
            <a:ext cx="4376400" cy="23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2000">
                <a:solidFill>
                  <a:srgbClr val="FFFFFF"/>
                </a:solidFill>
              </a:rPr>
              <a:t>- 버</a:t>
            </a:r>
            <a:r>
              <a:rPr b="1" lang="ko" sz="2000">
                <a:solidFill>
                  <a:srgbClr val="FFFFFF"/>
                </a:solidFill>
              </a:rPr>
              <a:t>튼 클릭시 메인화면은 숨기고</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숨겨져있던 채팅 화면을 나오게 하였다.</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채팅화면은 WebView 로 구현하였으며</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웹에서도 구현했던 Tawk API 를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사용하였다.</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t/>
            </a:r>
            <a:endParaRPr b="1" sz="2000">
              <a:solidFill>
                <a:srgbClr val="FFFFFF"/>
              </a:solidFill>
            </a:endParaRPr>
          </a:p>
          <a:p>
            <a:pPr indent="0" lvl="0" marL="0" rtl="0" algn="l">
              <a:lnSpc>
                <a:spcPct val="115000"/>
              </a:lnSpc>
              <a:spcBef>
                <a:spcPts val="0"/>
              </a:spcBef>
              <a:spcAft>
                <a:spcPts val="0"/>
              </a:spcAft>
              <a:buNone/>
            </a:pPr>
            <a:r>
              <a:rPr b="1" lang="ko" sz="2000">
                <a:solidFill>
                  <a:srgbClr val="FFFFFF"/>
                </a:solidFill>
              </a:rPr>
              <a:t> </a:t>
            </a:r>
            <a:endParaRPr b="1" sz="2000">
              <a:solidFill>
                <a:srgbClr val="FFFFFF"/>
              </a:solidFill>
            </a:endParaRPr>
          </a:p>
        </p:txBody>
      </p:sp>
      <p:sp>
        <p:nvSpPr>
          <p:cNvPr id="1094" name="Google Shape;1094;p95"/>
          <p:cNvSpPr txBox="1"/>
          <p:nvPr/>
        </p:nvSpPr>
        <p:spPr>
          <a:xfrm>
            <a:off x="425200" y="160750"/>
            <a:ext cx="3456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000">
                <a:solidFill>
                  <a:schemeClr val="lt1"/>
                </a:solidFill>
              </a:rPr>
              <a:t>채팅상담</a:t>
            </a:r>
            <a:endParaRPr b="1" sz="2000">
              <a:solidFill>
                <a:schemeClr val="lt1"/>
              </a:solidFill>
            </a:endParaRPr>
          </a:p>
        </p:txBody>
      </p:sp>
      <p:sp>
        <p:nvSpPr>
          <p:cNvPr id="1095" name="Google Shape;1095;p95"/>
          <p:cNvSpPr/>
          <p:nvPr/>
        </p:nvSpPr>
        <p:spPr>
          <a:xfrm>
            <a:off x="512300" y="576550"/>
            <a:ext cx="1161900" cy="429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9" name="Shape 1099"/>
        <p:cNvGrpSpPr/>
        <p:nvPr/>
      </p:nvGrpSpPr>
      <p:grpSpPr>
        <a:xfrm>
          <a:off x="0" y="0"/>
          <a:ext cx="0" cy="0"/>
          <a:chOff x="0" y="0"/>
          <a:chExt cx="0" cy="0"/>
        </a:xfrm>
      </p:grpSpPr>
      <p:sp>
        <p:nvSpPr>
          <p:cNvPr id="1100" name="Google Shape;1100;p96"/>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01" name="Google Shape;1101;p96"/>
          <p:cNvSpPr txBox="1"/>
          <p:nvPr>
            <p:ph idx="1" type="subTitle"/>
          </p:nvPr>
        </p:nvSpPr>
        <p:spPr>
          <a:xfrm>
            <a:off x="-238075" y="1986600"/>
            <a:ext cx="9144000" cy="1170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6000">
                <a:solidFill>
                  <a:schemeClr val="lt1"/>
                </a:solidFill>
              </a:rPr>
              <a:t> 앱 </a:t>
            </a:r>
            <a:r>
              <a:rPr lang="ko" sz="6000">
                <a:solidFill>
                  <a:schemeClr val="lt1"/>
                </a:solidFill>
              </a:rPr>
              <a:t>시연</a:t>
            </a:r>
            <a:endParaRPr sz="6000">
              <a:solidFill>
                <a:schemeClr val="lt1"/>
              </a:solidFill>
            </a:endParaRPr>
          </a:p>
        </p:txBody>
      </p:sp>
      <p:sp>
        <p:nvSpPr>
          <p:cNvPr id="1102" name="Google Shape;1102;p96"/>
          <p:cNvSpPr/>
          <p:nvPr/>
        </p:nvSpPr>
        <p:spPr>
          <a:xfrm>
            <a:off x="3355975" y="2947500"/>
            <a:ext cx="3012600" cy="1095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6" name="Shape 1106"/>
        <p:cNvGrpSpPr/>
        <p:nvPr/>
      </p:nvGrpSpPr>
      <p:grpSpPr>
        <a:xfrm>
          <a:off x="0" y="0"/>
          <a:ext cx="0" cy="0"/>
          <a:chOff x="0" y="0"/>
          <a:chExt cx="0" cy="0"/>
        </a:xfrm>
      </p:grpSpPr>
      <p:sp>
        <p:nvSpPr>
          <p:cNvPr id="1107" name="Google Shape;1107;p97"/>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08" name="Google Shape;1108;p97"/>
          <p:cNvSpPr/>
          <p:nvPr/>
        </p:nvSpPr>
        <p:spPr>
          <a:xfrm rot="5400000">
            <a:off x="2790075" y="-1140200"/>
            <a:ext cx="3603000" cy="84309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09" name="Google Shape;1109;p97"/>
          <p:cNvSpPr txBox="1"/>
          <p:nvPr/>
        </p:nvSpPr>
        <p:spPr>
          <a:xfrm>
            <a:off x="671850" y="1658150"/>
            <a:ext cx="7800300" cy="3145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Char char="●"/>
            </a:pPr>
            <a:r>
              <a:rPr b="1" lang="ko">
                <a:solidFill>
                  <a:srgbClr val="FFFFFF"/>
                </a:solidFill>
              </a:rPr>
              <a:t>회원탈퇴 로직 변경</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iOS 나머지 기능들에 대해서도 구현</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게시판 댓글 기능 추가</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썸네일에 대한 이미지 저장시 용량 최소화</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에러페이지 설정</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Filter 적용 ( 로그인 필요한 페이지 자동으로 접근 제어, 로그인시 바로 전 페이지로 이동 )</a:t>
            </a:r>
            <a:endParaRPr b="1">
              <a:solidFill>
                <a:srgbClr val="FFFFFF"/>
              </a:solidFill>
            </a:endParaRPr>
          </a:p>
          <a:p>
            <a:pPr indent="-317500" lvl="0" marL="457200" rtl="0" algn="l">
              <a:lnSpc>
                <a:spcPct val="150000"/>
              </a:lnSpc>
              <a:spcBef>
                <a:spcPts val="0"/>
              </a:spcBef>
              <a:spcAft>
                <a:spcPts val="0"/>
              </a:spcAft>
              <a:buClr>
                <a:srgbClr val="FFFFFF"/>
              </a:buClr>
              <a:buSzPts val="1400"/>
              <a:buChar char="●"/>
            </a:pPr>
            <a:r>
              <a:rPr b="1" lang="ko">
                <a:solidFill>
                  <a:srgbClr val="FFFFFF"/>
                </a:solidFill>
              </a:rPr>
              <a:t>Tawk API 대신 WebSocket 사용하여 독자적인 채팅 시스템 구현</a:t>
            </a:r>
            <a:endParaRPr b="1">
              <a:solidFill>
                <a:srgbClr val="FFFFFF"/>
              </a:solidFill>
            </a:endParaRPr>
          </a:p>
        </p:txBody>
      </p:sp>
      <p:sp>
        <p:nvSpPr>
          <p:cNvPr id="1110" name="Google Shape;1110;p97"/>
          <p:cNvSpPr txBox="1"/>
          <p:nvPr/>
        </p:nvSpPr>
        <p:spPr>
          <a:xfrm>
            <a:off x="477275" y="500425"/>
            <a:ext cx="50907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앞으로 개선해야할 점</a:t>
            </a:r>
            <a:endParaRPr b="1" sz="2400">
              <a:solidFill>
                <a:schemeClr val="lt1"/>
              </a:solidFill>
            </a:endParaRPr>
          </a:p>
        </p:txBody>
      </p:sp>
      <p:sp>
        <p:nvSpPr>
          <p:cNvPr id="1111" name="Google Shape;1111;p97"/>
          <p:cNvSpPr/>
          <p:nvPr/>
        </p:nvSpPr>
        <p:spPr>
          <a:xfrm>
            <a:off x="564825" y="1035550"/>
            <a:ext cx="32808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5" name="Shape 1115"/>
        <p:cNvGrpSpPr/>
        <p:nvPr/>
      </p:nvGrpSpPr>
      <p:grpSpPr>
        <a:xfrm>
          <a:off x="0" y="0"/>
          <a:ext cx="0" cy="0"/>
          <a:chOff x="0" y="0"/>
          <a:chExt cx="0" cy="0"/>
        </a:xfrm>
      </p:grpSpPr>
      <p:sp>
        <p:nvSpPr>
          <p:cNvPr id="1116" name="Google Shape;1116;p98"/>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17" name="Google Shape;1117;p98"/>
          <p:cNvSpPr/>
          <p:nvPr/>
        </p:nvSpPr>
        <p:spPr>
          <a:xfrm rot="5400000">
            <a:off x="2790075" y="-1140200"/>
            <a:ext cx="3603000" cy="8430900"/>
          </a:xfrm>
          <a:prstGeom prst="roundRect">
            <a:avLst>
              <a:gd fmla="val 16667" name="adj"/>
            </a:avLst>
          </a:prstGeom>
          <a:solidFill>
            <a:srgbClr val="2B2B2B">
              <a:alpha val="79230"/>
            </a:srgbClr>
          </a:solidFill>
          <a:ln>
            <a:noFill/>
          </a:ln>
          <a:effectLst>
            <a:outerShdw rotWithShape="0" algn="bl" dist="9525">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118" name="Google Shape;1118;p98"/>
          <p:cNvSpPr txBox="1"/>
          <p:nvPr/>
        </p:nvSpPr>
        <p:spPr>
          <a:xfrm>
            <a:off x="785350" y="1502350"/>
            <a:ext cx="7800300" cy="31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a:solidFill>
                  <a:srgbClr val="FFFFFF"/>
                </a:solidFill>
              </a:rPr>
              <a:t>조성훈 : 배웠</a:t>
            </a:r>
            <a:r>
              <a:rPr b="1" lang="ko">
                <a:solidFill>
                  <a:srgbClr val="FFFFFF"/>
                </a:solidFill>
              </a:rPr>
              <a:t>던 기술들이 모여 하나의 애플리케이션이 되가는 과정을 직접 기획부터 개발까지 해본게 앞으로도 잊을 수 없는 큰 경험이라고 생각합니다. 구현은 했지만 개선해야할 부분, 있으면 좋겠다 라고 생각한 기능들에 대해 앞으로도 틈틈히 추가할 예정입니다. </a:t>
            </a:r>
            <a:endParaRPr b="1">
              <a:solidFill>
                <a:srgbClr val="FFFFFF"/>
              </a:solidFill>
            </a:endParaRPr>
          </a:p>
          <a:p>
            <a:pPr indent="0" lvl="0" marL="0" rtl="0" algn="l">
              <a:lnSpc>
                <a:spcPct val="115000"/>
              </a:lnSpc>
              <a:spcBef>
                <a:spcPts val="0"/>
              </a:spcBef>
              <a:spcAft>
                <a:spcPts val="0"/>
              </a:spcAft>
              <a:buNone/>
            </a:pPr>
            <a:r>
              <a:t/>
            </a:r>
            <a:endParaRPr b="1">
              <a:solidFill>
                <a:srgbClr val="FFFFFF"/>
              </a:solidFill>
            </a:endParaRPr>
          </a:p>
          <a:p>
            <a:pPr indent="0" lvl="0" marL="0" rtl="0" algn="l">
              <a:lnSpc>
                <a:spcPct val="115000"/>
              </a:lnSpc>
              <a:spcBef>
                <a:spcPts val="0"/>
              </a:spcBef>
              <a:spcAft>
                <a:spcPts val="0"/>
              </a:spcAft>
              <a:buNone/>
            </a:pPr>
            <a:r>
              <a:rPr b="1" lang="ko">
                <a:solidFill>
                  <a:srgbClr val="FFFFFF"/>
                </a:solidFill>
              </a:rPr>
              <a:t>박아영 : 프로젝트 초반에 기획했던 기능들이 구현되면서 뿌듯했습니다. 문제가 생길 때마</a:t>
            </a:r>
            <a:r>
              <a:rPr b="1" lang="ko">
                <a:solidFill>
                  <a:srgbClr val="FFFFFF"/>
                </a:solidFill>
              </a:rPr>
              <a:t>다 하나씩 해결하는 재미가 있었고 혼자했다면 어려운 부분이 많았겠지만, 팀원들과 함께해서 즐겁게 진행했습니다.</a:t>
            </a:r>
            <a:endParaRPr b="1">
              <a:solidFill>
                <a:srgbClr val="FFFFFF"/>
              </a:solidFill>
            </a:endParaRPr>
          </a:p>
          <a:p>
            <a:pPr indent="0" lvl="0" marL="0" rtl="0" algn="l">
              <a:lnSpc>
                <a:spcPct val="115000"/>
              </a:lnSpc>
              <a:spcBef>
                <a:spcPts val="0"/>
              </a:spcBef>
              <a:spcAft>
                <a:spcPts val="0"/>
              </a:spcAft>
              <a:buNone/>
            </a:pPr>
            <a:r>
              <a:t/>
            </a:r>
            <a:endParaRPr b="1">
              <a:solidFill>
                <a:srgbClr val="FFFFFF"/>
              </a:solidFill>
            </a:endParaRPr>
          </a:p>
          <a:p>
            <a:pPr indent="0" lvl="0" marL="0" rtl="0" algn="l">
              <a:lnSpc>
                <a:spcPct val="115000"/>
              </a:lnSpc>
              <a:spcBef>
                <a:spcPts val="0"/>
              </a:spcBef>
              <a:spcAft>
                <a:spcPts val="0"/>
              </a:spcAft>
              <a:buNone/>
            </a:pPr>
            <a:r>
              <a:rPr b="1" lang="ko">
                <a:solidFill>
                  <a:srgbClr val="FFFFFF"/>
                </a:solidFill>
              </a:rPr>
              <a:t>송동욱 : 처</a:t>
            </a:r>
            <a:r>
              <a:rPr b="1" lang="ko">
                <a:solidFill>
                  <a:srgbClr val="FFFFFF"/>
                </a:solidFill>
              </a:rPr>
              <a:t>음에는 어려움이 많았지만 직접 구현 한 것 들을 바로 확인 함으로써 흥미를 지속할 수 있어서 좋았습니다.</a:t>
            </a:r>
            <a:endParaRPr b="1">
              <a:solidFill>
                <a:srgbClr val="FFFFFF"/>
              </a:solidFill>
            </a:endParaRPr>
          </a:p>
          <a:p>
            <a:pPr indent="0" lvl="0" marL="0" rtl="0" algn="l">
              <a:lnSpc>
                <a:spcPct val="115000"/>
              </a:lnSpc>
              <a:spcBef>
                <a:spcPts val="0"/>
              </a:spcBef>
              <a:spcAft>
                <a:spcPts val="0"/>
              </a:spcAft>
              <a:buNone/>
            </a:pPr>
            <a:r>
              <a:t/>
            </a:r>
            <a:endParaRPr b="1">
              <a:solidFill>
                <a:srgbClr val="FFFFFF"/>
              </a:solidFill>
            </a:endParaRPr>
          </a:p>
          <a:p>
            <a:pPr indent="0" lvl="0" marL="0" rtl="0" algn="l">
              <a:lnSpc>
                <a:spcPct val="115000"/>
              </a:lnSpc>
              <a:spcBef>
                <a:spcPts val="0"/>
              </a:spcBef>
              <a:spcAft>
                <a:spcPts val="0"/>
              </a:spcAft>
              <a:buNone/>
            </a:pPr>
            <a:r>
              <a:rPr b="1" lang="ko">
                <a:solidFill>
                  <a:srgbClr val="FFFFFF"/>
                </a:solidFill>
              </a:rPr>
              <a:t>윤지환 : 각각</a:t>
            </a:r>
            <a:r>
              <a:rPr b="1" lang="ko">
                <a:solidFill>
                  <a:srgbClr val="FFFFFF"/>
                </a:solidFill>
              </a:rPr>
              <a:t>의 기능들을 구현하면서 배우는 것들을 응용하고 적용하는데 어려움이 많았지만, 서로 문제해결을 통해 스스로도 발전할 수 있었습니다. </a:t>
            </a:r>
            <a:endParaRPr b="1">
              <a:solidFill>
                <a:srgbClr val="FFFFFF"/>
              </a:solidFill>
            </a:endParaRPr>
          </a:p>
        </p:txBody>
      </p:sp>
      <p:sp>
        <p:nvSpPr>
          <p:cNvPr id="1119" name="Google Shape;1119;p98"/>
          <p:cNvSpPr txBox="1"/>
          <p:nvPr/>
        </p:nvSpPr>
        <p:spPr>
          <a:xfrm>
            <a:off x="477275" y="500425"/>
            <a:ext cx="50907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2400">
                <a:solidFill>
                  <a:schemeClr val="lt1"/>
                </a:solidFill>
              </a:rPr>
              <a:t>프로젝트 후기</a:t>
            </a:r>
            <a:endParaRPr b="1" sz="2400">
              <a:solidFill>
                <a:schemeClr val="lt1"/>
              </a:solidFill>
            </a:endParaRPr>
          </a:p>
        </p:txBody>
      </p:sp>
      <p:sp>
        <p:nvSpPr>
          <p:cNvPr id="1120" name="Google Shape;1120;p98"/>
          <p:cNvSpPr/>
          <p:nvPr/>
        </p:nvSpPr>
        <p:spPr>
          <a:xfrm>
            <a:off x="564825" y="1035550"/>
            <a:ext cx="32808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4" name="Shape 1124"/>
        <p:cNvGrpSpPr/>
        <p:nvPr/>
      </p:nvGrpSpPr>
      <p:grpSpPr>
        <a:xfrm>
          <a:off x="0" y="0"/>
          <a:ext cx="0" cy="0"/>
          <a:chOff x="0" y="0"/>
          <a:chExt cx="0" cy="0"/>
        </a:xfrm>
      </p:grpSpPr>
      <p:sp>
        <p:nvSpPr>
          <p:cNvPr id="1125" name="Google Shape;1125;p99"/>
          <p:cNvSpPr/>
          <p:nvPr/>
        </p:nvSpPr>
        <p:spPr>
          <a:xfrm rot="5400000">
            <a:off x="2000850" y="-2000850"/>
            <a:ext cx="5143500" cy="9145200"/>
          </a:xfrm>
          <a:prstGeom prst="rect">
            <a:avLst/>
          </a:prstGeom>
          <a:solidFill>
            <a:srgbClr val="4D4D4D">
              <a:alpha val="58459"/>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pic>
        <p:nvPicPr>
          <p:cNvPr id="1126" name="Google Shape;1126;p99"/>
          <p:cNvPicPr preferRelativeResize="0"/>
          <p:nvPr/>
        </p:nvPicPr>
        <p:blipFill>
          <a:blip r:embed="rId4">
            <a:alphaModFix/>
          </a:blip>
          <a:stretch>
            <a:fillRect/>
          </a:stretch>
        </p:blipFill>
        <p:spPr>
          <a:xfrm>
            <a:off x="659738" y="2446400"/>
            <a:ext cx="2623525" cy="2623525"/>
          </a:xfrm>
          <a:prstGeom prst="rect">
            <a:avLst/>
          </a:prstGeom>
          <a:noFill/>
          <a:ln>
            <a:noFill/>
          </a:ln>
          <a:effectLst>
            <a:outerShdw rotWithShape="0" algn="bl" dist="9525">
              <a:schemeClr val="dk1"/>
            </a:outerShdw>
          </a:effectLst>
        </p:spPr>
      </p:pic>
      <p:sp>
        <p:nvSpPr>
          <p:cNvPr id="1127" name="Google Shape;1127;p99"/>
          <p:cNvSpPr/>
          <p:nvPr/>
        </p:nvSpPr>
        <p:spPr>
          <a:xfrm>
            <a:off x="2508475" y="195650"/>
            <a:ext cx="5339100" cy="3431400"/>
          </a:xfrm>
          <a:prstGeom prst="wedgeEllipseCallout">
            <a:avLst>
              <a:gd fmla="val -40415" name="adj1"/>
              <a:gd fmla="val 54959" name="adj2"/>
            </a:avLst>
          </a:prstGeom>
          <a:solidFill>
            <a:srgbClr val="92FFF3">
              <a:alpha val="742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9"/>
          <p:cNvSpPr txBox="1"/>
          <p:nvPr/>
        </p:nvSpPr>
        <p:spPr>
          <a:xfrm>
            <a:off x="3133700" y="1017350"/>
            <a:ext cx="4234500" cy="15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600">
                <a:solidFill>
                  <a:srgbClr val="FFFFFF"/>
                </a:solidFill>
                <a:latin typeface="Pacifico"/>
                <a:ea typeface="Pacifico"/>
                <a:cs typeface="Pacifico"/>
                <a:sym typeface="Pacifico"/>
              </a:rPr>
              <a:t>Q</a:t>
            </a:r>
            <a:r>
              <a:rPr lang="ko" sz="9600">
                <a:solidFill>
                  <a:srgbClr val="FFFFFF"/>
                </a:solidFill>
                <a:latin typeface="Pacifico"/>
                <a:ea typeface="Pacifico"/>
                <a:cs typeface="Pacifico"/>
                <a:sym typeface="Pacifico"/>
              </a:rPr>
              <a:t> &amp; A</a:t>
            </a:r>
            <a:endParaRPr sz="9600">
              <a:solidFill>
                <a:srgbClr val="FFFFFF"/>
              </a:solidFill>
              <a:latin typeface="Pacifico"/>
              <a:ea typeface="Pacifico"/>
              <a:cs typeface="Pacifico"/>
              <a:sym typeface="Pacific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1"/>
          <p:cNvSpPr/>
          <p:nvPr/>
        </p:nvSpPr>
        <p:spPr>
          <a:xfrm rot="5400000">
            <a:off x="2000850" y="-2000850"/>
            <a:ext cx="5143500" cy="9145200"/>
          </a:xfrm>
          <a:prstGeom prst="rect">
            <a:avLst/>
          </a:prstGeom>
          <a:solidFill>
            <a:srgbClr val="4D4D4D">
              <a:alpha val="75000"/>
            </a:srgbClr>
          </a:solidFill>
          <a:ln>
            <a:noFill/>
          </a:ln>
          <a:effectLst>
            <a:outerShdw rotWithShape="0" algn="bl" dist="9525">
              <a:schemeClr val="dk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38" name="Google Shape;138;p21"/>
          <p:cNvSpPr txBox="1"/>
          <p:nvPr/>
        </p:nvSpPr>
        <p:spPr>
          <a:xfrm>
            <a:off x="337475" y="101750"/>
            <a:ext cx="3653700" cy="4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800">
                <a:solidFill>
                  <a:schemeClr val="lt1"/>
                </a:solidFill>
              </a:rPr>
              <a:t>4-2. 초</a:t>
            </a:r>
            <a:r>
              <a:rPr b="1" lang="ko" sz="1800">
                <a:solidFill>
                  <a:schemeClr val="lt1"/>
                </a:solidFill>
              </a:rPr>
              <a:t>기 구상 참고</a:t>
            </a:r>
            <a:endParaRPr b="1" sz="1800">
              <a:solidFill>
                <a:schemeClr val="lt1"/>
              </a:solidFill>
            </a:endParaRPr>
          </a:p>
        </p:txBody>
      </p:sp>
      <p:pic>
        <p:nvPicPr>
          <p:cNvPr id="139" name="Google Shape;139;p21"/>
          <p:cNvPicPr preferRelativeResize="0"/>
          <p:nvPr/>
        </p:nvPicPr>
        <p:blipFill>
          <a:blip r:embed="rId4">
            <a:alphaModFix/>
          </a:blip>
          <a:stretch>
            <a:fillRect/>
          </a:stretch>
        </p:blipFill>
        <p:spPr>
          <a:xfrm>
            <a:off x="525688" y="706425"/>
            <a:ext cx="8092624" cy="4145448"/>
          </a:xfrm>
          <a:prstGeom prst="rect">
            <a:avLst/>
          </a:prstGeom>
          <a:noFill/>
          <a:ln>
            <a:noFill/>
          </a:ln>
        </p:spPr>
      </p:pic>
      <p:sp>
        <p:nvSpPr>
          <p:cNvPr id="140" name="Google Shape;140;p21"/>
          <p:cNvSpPr/>
          <p:nvPr/>
        </p:nvSpPr>
        <p:spPr>
          <a:xfrm>
            <a:off x="413775" y="472075"/>
            <a:ext cx="2066100" cy="50100"/>
          </a:xfrm>
          <a:prstGeom prst="rect">
            <a:avLst/>
          </a:prstGeom>
          <a:gradFill>
            <a:gsLst>
              <a:gs pos="0">
                <a:srgbClr val="92FFF3"/>
              </a:gs>
              <a:gs pos="100000">
                <a:srgbClr val="FF00F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rot="5400000">
            <a:off x="1129375" y="770500"/>
            <a:ext cx="3134700" cy="4154100"/>
          </a:xfrm>
          <a:prstGeom prst="ellipse">
            <a:avLst/>
          </a:prstGeom>
          <a:solidFill>
            <a:srgbClr val="595959">
              <a:alpha val="47840"/>
            </a:srgbClr>
          </a:solidFill>
          <a:ln>
            <a:noFill/>
          </a:ln>
          <a:effectLst>
            <a:outerShdw blurRad="57150" rotWithShape="0" algn="bl" dir="5100000" dist="9525">
              <a:srgbClr val="00FF00">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42" name="Google Shape;142;p21"/>
          <p:cNvSpPr/>
          <p:nvPr/>
        </p:nvSpPr>
        <p:spPr>
          <a:xfrm rot="5401322">
            <a:off x="5405411" y="357036"/>
            <a:ext cx="1560300" cy="2873100"/>
          </a:xfrm>
          <a:prstGeom prst="ellipse">
            <a:avLst/>
          </a:prstGeom>
          <a:solidFill>
            <a:srgbClr val="595959">
              <a:alpha val="47840"/>
            </a:srgbClr>
          </a:solidFill>
          <a:ln>
            <a:noFill/>
          </a:ln>
          <a:effectLst>
            <a:outerShdw blurRad="57150" rotWithShape="0" algn="bl" dir="5100000" dist="9525">
              <a:srgbClr val="00FF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43" name="Google Shape;143;p21"/>
          <p:cNvSpPr/>
          <p:nvPr/>
        </p:nvSpPr>
        <p:spPr>
          <a:xfrm rot="5400000">
            <a:off x="5180800" y="1263925"/>
            <a:ext cx="2196900" cy="4228800"/>
          </a:xfrm>
          <a:prstGeom prst="ellipse">
            <a:avLst/>
          </a:prstGeom>
          <a:solidFill>
            <a:srgbClr val="595959">
              <a:alpha val="47840"/>
            </a:srgbClr>
          </a:solidFill>
          <a:ln>
            <a:noFill/>
          </a:ln>
          <a:effectLst>
            <a:outerShdw blurRad="57150" rotWithShape="0" algn="bl" dir="5100000" dist="9525">
              <a:srgbClr val="9900FF">
                <a:alpha val="75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797F"/>
              </a:buClr>
              <a:buSzPts val="6000"/>
              <a:buFont typeface="Arial"/>
              <a:buNone/>
            </a:pPr>
            <a:r>
              <a:t/>
            </a:r>
            <a:endParaRPr b="1" i="1" sz="6000" u="none" cap="none" strike="noStrike">
              <a:solidFill>
                <a:srgbClr val="FFFFFF"/>
              </a:solidFill>
              <a:latin typeface="Arial"/>
              <a:ea typeface="Arial"/>
              <a:cs typeface="Arial"/>
              <a:sym typeface="Arial"/>
            </a:endParaRPr>
          </a:p>
        </p:txBody>
      </p:sp>
      <p:sp>
        <p:nvSpPr>
          <p:cNvPr id="144" name="Google Shape;144;p21"/>
          <p:cNvSpPr txBox="1"/>
          <p:nvPr/>
        </p:nvSpPr>
        <p:spPr>
          <a:xfrm>
            <a:off x="2109600" y="2395750"/>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약품</a:t>
            </a:r>
            <a:endParaRPr b="1" sz="3600">
              <a:solidFill>
                <a:schemeClr val="lt1"/>
              </a:solidFill>
            </a:endParaRPr>
          </a:p>
        </p:txBody>
      </p:sp>
      <p:sp>
        <p:nvSpPr>
          <p:cNvPr id="145" name="Google Shape;145;p21"/>
          <p:cNvSpPr txBox="1"/>
          <p:nvPr/>
        </p:nvSpPr>
        <p:spPr>
          <a:xfrm>
            <a:off x="5375400" y="1376275"/>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게시판</a:t>
            </a:r>
            <a:endParaRPr b="1" sz="3600">
              <a:solidFill>
                <a:schemeClr val="lt1"/>
              </a:solidFill>
            </a:endParaRPr>
          </a:p>
        </p:txBody>
      </p:sp>
      <p:sp>
        <p:nvSpPr>
          <p:cNvPr id="146" name="Google Shape;146;p21"/>
          <p:cNvSpPr txBox="1"/>
          <p:nvPr/>
        </p:nvSpPr>
        <p:spPr>
          <a:xfrm>
            <a:off x="5739550" y="2995425"/>
            <a:ext cx="1620300" cy="9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3600">
                <a:solidFill>
                  <a:schemeClr val="lt1"/>
                </a:solidFill>
              </a:rPr>
              <a:t>회원</a:t>
            </a:r>
            <a:endParaRPr b="1" sz="3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